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51"/>
  </p:notesMasterIdLst>
  <p:sldIdLst>
    <p:sldId id="256" r:id="rId3"/>
    <p:sldId id="296" r:id="rId4"/>
    <p:sldId id="299" r:id="rId5"/>
    <p:sldId id="300" r:id="rId6"/>
    <p:sldId id="297" r:id="rId7"/>
    <p:sldId id="301" r:id="rId8"/>
    <p:sldId id="303" r:id="rId9"/>
    <p:sldId id="304" r:id="rId10"/>
    <p:sldId id="302"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Lst>
  <p:sldSz cx="9144000" cy="5143500" type="screen16x9"/>
  <p:notesSz cx="6858000" cy="9144000"/>
  <p:embeddedFontLst>
    <p:embeddedFont>
      <p:font typeface="Amatic SC" panose="00000500000000000000" pitchFamily="2" charset="-79"/>
      <p:regular r:id="rId52"/>
      <p:bold r:id="rId53"/>
    </p:embeddedFont>
    <p:embeddedFont>
      <p:font typeface="Epilogue" panose="020B0604020202020204" charset="0"/>
      <p:regular r:id="rId54"/>
      <p:bold r:id="rId55"/>
      <p:italic r:id="rId56"/>
      <p:boldItalic r:id="rId57"/>
    </p:embeddedFont>
    <p:embeddedFont>
      <p:font typeface="Lato" panose="020F0502020204030203" pitchFamily="34" charset="0"/>
      <p:regular r:id="rId58"/>
      <p:bold r:id="rId59"/>
      <p:italic r:id="rId60"/>
      <p:boldItalic r:id="rId61"/>
    </p:embeddedFont>
    <p:embeddedFont>
      <p:font typeface="Lato Light" panose="020F0502020204030203" pitchFamily="34" charset="0"/>
      <p:regular r:id="rId62"/>
      <p:italic r:id="rId63"/>
    </p:embeddedFont>
    <p:embeddedFont>
      <p:font typeface="Nunito Light" pitchFamily="2" charset="0"/>
      <p:regular r:id="rId64"/>
      <p:italic r:id="rId65"/>
    </p:embeddedFont>
    <p:embeddedFont>
      <p:font typeface="Open Sans" panose="020B0606030504020204" pitchFamily="34" charset="0"/>
      <p:regular r:id="rId66"/>
      <p:bold r:id="rId67"/>
      <p:italic r:id="rId68"/>
      <p:boldItalic r:id="rId69"/>
    </p:embeddedFont>
    <p:embeddedFont>
      <p:font typeface="Proxima Nova" panose="020B0604020202020204" charset="0"/>
      <p:regular r:id="rId70"/>
      <p:bold r:id="rId71"/>
      <p:italic r:id="rId72"/>
      <p:boldItalic r:id="rId73"/>
    </p:embeddedFont>
    <p:embeddedFont>
      <p:font typeface="PT Sans" panose="020B0503020203020204" pitchFamily="34" charset="0"/>
      <p:regular r:id="rId74"/>
      <p:bold r:id="rId75"/>
      <p:italic r:id="rId76"/>
      <p:boldItalic r:id="rId77"/>
    </p:embeddedFont>
    <p:embeddedFont>
      <p:font typeface="Raleway" pitchFamily="2" charset="0"/>
      <p:regular r:id="rId78"/>
      <p:bold r:id="rId79"/>
      <p:italic r:id="rId80"/>
      <p:boldItalic r:id="rId81"/>
    </p:embeddedFont>
    <p:embeddedFont>
      <p:font typeface="Roboto Medium" panose="02000000000000000000" pitchFamily="2" charset="0"/>
      <p:regular r:id="rId82"/>
      <p:bold r:id="rId83"/>
      <p:italic r:id="rId84"/>
      <p:boldItalic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594A1"/>
    <a:srgbClr val="DADA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BECC728-366E-4683-A9FA-4B9482C0E4A3}">
  <a:tblStyle styleId="{BBECC728-366E-4683-A9FA-4B9482C0E4A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8C31220-595F-4BCB-997D-B30072B5CA9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77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font" Target="fonts/font33.fntdata"/><Relationship Id="rId89"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font" Target="fonts/font29.fntdata"/><Relationship Id="rId85" Type="http://schemas.openxmlformats.org/officeDocument/2006/relationships/font" Target="fonts/font3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font" Target="fonts/font32.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 Id="rId87" Type="http://schemas.openxmlformats.org/officeDocument/2006/relationships/viewProps" Target="viewProps.xml"/><Relationship Id="rId61" Type="http://schemas.openxmlformats.org/officeDocument/2006/relationships/font" Target="fonts/font10.fntdata"/><Relationship Id="rId82" Type="http://schemas.openxmlformats.org/officeDocument/2006/relationships/font" Target="fonts/font31.fntdata"/><Relationship Id="rId19" Type="http://schemas.openxmlformats.org/officeDocument/2006/relationships/slide" Target="slides/slide1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184d99d1a7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184d99d1a72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184d99d1a72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
        <p:cNvGrpSpPr/>
        <p:nvPr/>
      </p:nvGrpSpPr>
      <p:grpSpPr>
        <a:xfrm>
          <a:off x="0" y="0"/>
          <a:ext cx="0" cy="0"/>
          <a:chOff x="0" y="0"/>
          <a:chExt cx="0" cy="0"/>
        </a:xfrm>
      </p:grpSpPr>
      <p:sp>
        <p:nvSpPr>
          <p:cNvPr id="1244" name="Google Shape;1244;g216241d4a3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 name="Google Shape;1245;g216241d4a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 name="Google Shape;126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a:extLst>
            <a:ext uri="{FF2B5EF4-FFF2-40B4-BE49-F238E27FC236}">
              <a16:creationId xmlns:a16="http://schemas.microsoft.com/office/drawing/2014/main" id="{FF57E189-A15C-2F50-CB4F-13896DCB9192}"/>
            </a:ext>
          </a:extLst>
        </p:cNvPr>
        <p:cNvGrpSpPr/>
        <p:nvPr/>
      </p:nvGrpSpPr>
      <p:grpSpPr>
        <a:xfrm>
          <a:off x="0" y="0"/>
          <a:ext cx="0" cy="0"/>
          <a:chOff x="0" y="0"/>
          <a:chExt cx="0" cy="0"/>
        </a:xfrm>
      </p:grpSpPr>
      <p:sp>
        <p:nvSpPr>
          <p:cNvPr id="1232" name="Google Shape;1232;g54dda1946d_4_2726:notes">
            <a:extLst>
              <a:ext uri="{FF2B5EF4-FFF2-40B4-BE49-F238E27FC236}">
                <a16:creationId xmlns:a16="http://schemas.microsoft.com/office/drawing/2014/main" id="{3AFF5D05-EE9B-88B3-968C-1DCBF3C12D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54dda1946d_4_2726:notes">
            <a:extLst>
              <a:ext uri="{FF2B5EF4-FFF2-40B4-BE49-F238E27FC236}">
                <a16:creationId xmlns:a16="http://schemas.microsoft.com/office/drawing/2014/main" id="{C501D4EC-1DCB-FF6C-C992-5F19B091A2E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14647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
        <p:cNvGrpSpPr/>
        <p:nvPr/>
      </p:nvGrpSpPr>
      <p:grpSpPr>
        <a:xfrm>
          <a:off x="0" y="0"/>
          <a:ext cx="0" cy="0"/>
          <a:chOff x="0" y="0"/>
          <a:chExt cx="0" cy="0"/>
        </a:xfrm>
      </p:grpSpPr>
      <p:sp>
        <p:nvSpPr>
          <p:cNvPr id="1269" name="Google Shape;1269;g190cccfa97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 name="Google Shape;127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4" name="Google Shape;132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172b1845856_1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6"/>
        <p:cNvGrpSpPr/>
        <p:nvPr/>
      </p:nvGrpSpPr>
      <p:grpSpPr>
        <a:xfrm>
          <a:off x="0" y="0"/>
          <a:ext cx="0" cy="0"/>
          <a:chOff x="0" y="0"/>
          <a:chExt cx="0" cy="0"/>
        </a:xfrm>
      </p:grpSpPr>
      <p:sp>
        <p:nvSpPr>
          <p:cNvPr id="1387" name="Google Shape;1387;g216241d4a31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 name="Google Shape;1388;g216241d4a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6"/>
        <p:cNvGrpSpPr/>
        <p:nvPr/>
      </p:nvGrpSpPr>
      <p:grpSpPr>
        <a:xfrm>
          <a:off x="0" y="0"/>
          <a:ext cx="0" cy="0"/>
          <a:chOff x="0" y="0"/>
          <a:chExt cx="0" cy="0"/>
        </a:xfrm>
      </p:grpSpPr>
      <p:sp>
        <p:nvSpPr>
          <p:cNvPr id="1407" name="Google Shape;1407;g1869d044d7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8" name="Google Shape;1408;g1869d044d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16bb02b265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 name="Google Shape;1414;g16bb02b26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6"/>
        <p:cNvGrpSpPr/>
        <p:nvPr/>
      </p:nvGrpSpPr>
      <p:grpSpPr>
        <a:xfrm>
          <a:off x="0" y="0"/>
          <a:ext cx="0" cy="0"/>
          <a:chOff x="0" y="0"/>
          <a:chExt cx="0" cy="0"/>
        </a:xfrm>
      </p:grpSpPr>
      <p:sp>
        <p:nvSpPr>
          <p:cNvPr id="1427" name="Google Shape;142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8" name="Google Shape;142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g2935051597d_0_405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6" name="Google Shape;1576;g2935051597d_0_40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7"/>
        <p:cNvGrpSpPr/>
        <p:nvPr/>
      </p:nvGrpSpPr>
      <p:grpSpPr>
        <a:xfrm>
          <a:off x="0" y="0"/>
          <a:ext cx="0" cy="0"/>
          <a:chOff x="0" y="0"/>
          <a:chExt cx="0" cy="0"/>
        </a:xfrm>
      </p:grpSpPr>
      <p:sp>
        <p:nvSpPr>
          <p:cNvPr id="1848" name="Google Shape;1848;g2935051597d_0_406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9" name="Google Shape;1849;g2935051597d_0_40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g2935051597d_0_206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5" name="Google Shape;1855;g2935051597d_0_20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a:extLst>
            <a:ext uri="{FF2B5EF4-FFF2-40B4-BE49-F238E27FC236}">
              <a16:creationId xmlns:a16="http://schemas.microsoft.com/office/drawing/2014/main" id="{32AA89E9-19E4-7339-DCA1-09AA01780EF6}"/>
            </a:ext>
          </a:extLst>
        </p:cNvPr>
        <p:cNvGrpSpPr/>
        <p:nvPr/>
      </p:nvGrpSpPr>
      <p:grpSpPr>
        <a:xfrm>
          <a:off x="0" y="0"/>
          <a:ext cx="0" cy="0"/>
          <a:chOff x="0" y="0"/>
          <a:chExt cx="0" cy="0"/>
        </a:xfrm>
      </p:grpSpPr>
      <p:sp>
        <p:nvSpPr>
          <p:cNvPr id="893" name="Google Shape;893;gd431007ba2_0_215:notes">
            <a:extLst>
              <a:ext uri="{FF2B5EF4-FFF2-40B4-BE49-F238E27FC236}">
                <a16:creationId xmlns:a16="http://schemas.microsoft.com/office/drawing/2014/main" id="{73128AFE-D17A-8CE8-693E-B9449413651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d431007ba2_0_215:notes">
            <a:extLst>
              <a:ext uri="{FF2B5EF4-FFF2-40B4-BE49-F238E27FC236}">
                <a16:creationId xmlns:a16="http://schemas.microsoft.com/office/drawing/2014/main" id="{232FDFB4-A896-D09A-0C23-F69FCF7C737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77855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2935051597d_0_20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2935051597d_0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5"/>
        <p:cNvGrpSpPr/>
        <p:nvPr/>
      </p:nvGrpSpPr>
      <p:grpSpPr>
        <a:xfrm>
          <a:off x="0" y="0"/>
          <a:ext cx="0" cy="0"/>
          <a:chOff x="0" y="0"/>
          <a:chExt cx="0" cy="0"/>
        </a:xfrm>
      </p:grpSpPr>
      <p:sp>
        <p:nvSpPr>
          <p:cNvPr id="1866" name="Google Shape;1866;g2935051597d_0_20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7" name="Google Shape;1867;g2935051597d_0_20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
        <p:cNvGrpSpPr/>
        <p:nvPr/>
      </p:nvGrpSpPr>
      <p:grpSpPr>
        <a:xfrm>
          <a:off x="0" y="0"/>
          <a:ext cx="0" cy="0"/>
          <a:chOff x="0" y="0"/>
          <a:chExt cx="0" cy="0"/>
        </a:xfrm>
      </p:grpSpPr>
      <p:sp>
        <p:nvSpPr>
          <p:cNvPr id="1892" name="Google Shape;1892;g2935051597d_0_207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3" name="Google Shape;1893;g2935051597d_0_207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7"/>
        <p:cNvGrpSpPr/>
        <p:nvPr/>
      </p:nvGrpSpPr>
      <p:grpSpPr>
        <a:xfrm>
          <a:off x="0" y="0"/>
          <a:ext cx="0" cy="0"/>
          <a:chOff x="0" y="0"/>
          <a:chExt cx="0" cy="0"/>
        </a:xfrm>
      </p:grpSpPr>
      <p:sp>
        <p:nvSpPr>
          <p:cNvPr id="1908" name="Google Shape;1908;g2935051597d_0_207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9" name="Google Shape;1909;g2935051597d_0_20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6"/>
        <p:cNvGrpSpPr/>
        <p:nvPr/>
      </p:nvGrpSpPr>
      <p:grpSpPr>
        <a:xfrm>
          <a:off x="0" y="0"/>
          <a:ext cx="0" cy="0"/>
          <a:chOff x="0" y="0"/>
          <a:chExt cx="0" cy="0"/>
        </a:xfrm>
      </p:grpSpPr>
      <p:sp>
        <p:nvSpPr>
          <p:cNvPr id="2247" name="Google Shape;2247;g2935051597d_0_210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8" name="Google Shape;2248;g2935051597d_0_21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7"/>
        <p:cNvGrpSpPr/>
        <p:nvPr/>
      </p:nvGrpSpPr>
      <p:grpSpPr>
        <a:xfrm>
          <a:off x="0" y="0"/>
          <a:ext cx="0" cy="0"/>
          <a:chOff x="0" y="0"/>
          <a:chExt cx="0" cy="0"/>
        </a:xfrm>
      </p:grpSpPr>
      <p:sp>
        <p:nvSpPr>
          <p:cNvPr id="4448" name="Google Shape;4448;g2935051597d_0_232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9" name="Google Shape;4449;g2935051597d_0_23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6"/>
        <p:cNvGrpSpPr/>
        <p:nvPr/>
      </p:nvGrpSpPr>
      <p:grpSpPr>
        <a:xfrm>
          <a:off x="0" y="0"/>
          <a:ext cx="0" cy="0"/>
          <a:chOff x="0" y="0"/>
          <a:chExt cx="0" cy="0"/>
        </a:xfrm>
      </p:grpSpPr>
      <p:sp>
        <p:nvSpPr>
          <p:cNvPr id="4867" name="Google Shape;4867;g2935051597d_0_236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8" name="Google Shape;4868;g2935051597d_0_236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6"/>
        <p:cNvGrpSpPr/>
        <p:nvPr/>
      </p:nvGrpSpPr>
      <p:grpSpPr>
        <a:xfrm>
          <a:off x="0" y="0"/>
          <a:ext cx="0" cy="0"/>
          <a:chOff x="0" y="0"/>
          <a:chExt cx="0" cy="0"/>
        </a:xfrm>
      </p:grpSpPr>
      <p:sp>
        <p:nvSpPr>
          <p:cNvPr id="5037" name="Google Shape;5037;g2935051597d_0_238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8" name="Google Shape;5038;g2935051597d_0_23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1"/>
        <p:cNvGrpSpPr/>
        <p:nvPr/>
      </p:nvGrpSpPr>
      <p:grpSpPr>
        <a:xfrm>
          <a:off x="0" y="0"/>
          <a:ext cx="0" cy="0"/>
          <a:chOff x="0" y="0"/>
          <a:chExt cx="0" cy="0"/>
        </a:xfrm>
      </p:grpSpPr>
      <p:sp>
        <p:nvSpPr>
          <p:cNvPr id="5442" name="Google Shape;5442;g2935051597d_0_24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3" name="Google Shape;5443;g2935051597d_0_24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1"/>
        <p:cNvGrpSpPr/>
        <p:nvPr/>
      </p:nvGrpSpPr>
      <p:grpSpPr>
        <a:xfrm>
          <a:off x="0" y="0"/>
          <a:ext cx="0" cy="0"/>
          <a:chOff x="0" y="0"/>
          <a:chExt cx="0" cy="0"/>
        </a:xfrm>
      </p:grpSpPr>
      <p:sp>
        <p:nvSpPr>
          <p:cNvPr id="5822" name="Google Shape;5822;g2935051597d_0_24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3" name="Google Shape;5823;g2935051597d_0_24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a:extLst>
            <a:ext uri="{FF2B5EF4-FFF2-40B4-BE49-F238E27FC236}">
              <a16:creationId xmlns:a16="http://schemas.microsoft.com/office/drawing/2014/main" id="{749E1BB5-A04A-AF6E-50A6-374FCD7F2804}"/>
            </a:ext>
          </a:extLst>
        </p:cNvPr>
        <p:cNvGrpSpPr/>
        <p:nvPr/>
      </p:nvGrpSpPr>
      <p:grpSpPr>
        <a:xfrm>
          <a:off x="0" y="0"/>
          <a:ext cx="0" cy="0"/>
          <a:chOff x="0" y="0"/>
          <a:chExt cx="0" cy="0"/>
        </a:xfrm>
      </p:grpSpPr>
      <p:sp>
        <p:nvSpPr>
          <p:cNvPr id="893" name="Google Shape;893;gd431007ba2_0_215:notes">
            <a:extLst>
              <a:ext uri="{FF2B5EF4-FFF2-40B4-BE49-F238E27FC236}">
                <a16:creationId xmlns:a16="http://schemas.microsoft.com/office/drawing/2014/main" id="{6B5B1D91-F062-ACAC-B717-32987BFFC52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d431007ba2_0_215:notes">
            <a:extLst>
              <a:ext uri="{FF2B5EF4-FFF2-40B4-BE49-F238E27FC236}">
                <a16:creationId xmlns:a16="http://schemas.microsoft.com/office/drawing/2014/main" id="{C8A1969E-1CE4-B154-B4EC-2DBD1A8337E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143392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8"/>
        <p:cNvGrpSpPr/>
        <p:nvPr/>
      </p:nvGrpSpPr>
      <p:grpSpPr>
        <a:xfrm>
          <a:off x="0" y="0"/>
          <a:ext cx="0" cy="0"/>
          <a:chOff x="0" y="0"/>
          <a:chExt cx="0" cy="0"/>
        </a:xfrm>
      </p:grpSpPr>
      <p:sp>
        <p:nvSpPr>
          <p:cNvPr id="6599" name="Google Shape;6599;g2935051597d_0_254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0" name="Google Shape;6600;g2935051597d_0_25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5"/>
        <p:cNvGrpSpPr/>
        <p:nvPr/>
      </p:nvGrpSpPr>
      <p:grpSpPr>
        <a:xfrm>
          <a:off x="0" y="0"/>
          <a:ext cx="0" cy="0"/>
          <a:chOff x="0" y="0"/>
          <a:chExt cx="0" cy="0"/>
        </a:xfrm>
      </p:grpSpPr>
      <p:sp>
        <p:nvSpPr>
          <p:cNvPr id="8006" name="Google Shape;8006;g2935051597d_0_268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7" name="Google Shape;8007;g2935051597d_0_26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9"/>
        <p:cNvGrpSpPr/>
        <p:nvPr/>
      </p:nvGrpSpPr>
      <p:grpSpPr>
        <a:xfrm>
          <a:off x="0" y="0"/>
          <a:ext cx="0" cy="0"/>
          <a:chOff x="0" y="0"/>
          <a:chExt cx="0" cy="0"/>
        </a:xfrm>
      </p:grpSpPr>
      <p:sp>
        <p:nvSpPr>
          <p:cNvPr id="10400" name="Google Shape;10400;g2935051597d_0_29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1" name="Google Shape;10401;g2935051597d_0_29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3"/>
        <p:cNvGrpSpPr/>
        <p:nvPr/>
      </p:nvGrpSpPr>
      <p:grpSpPr>
        <a:xfrm>
          <a:off x="0" y="0"/>
          <a:ext cx="0" cy="0"/>
          <a:chOff x="0" y="0"/>
          <a:chExt cx="0" cy="0"/>
        </a:xfrm>
      </p:grpSpPr>
      <p:sp>
        <p:nvSpPr>
          <p:cNvPr id="12414" name="Google Shape;12414;g2935051597d_0_31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5" name="Google Shape;12415;g2935051597d_0_31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9"/>
        <p:cNvGrpSpPr/>
        <p:nvPr/>
      </p:nvGrpSpPr>
      <p:grpSpPr>
        <a:xfrm>
          <a:off x="0" y="0"/>
          <a:ext cx="0" cy="0"/>
          <a:chOff x="0" y="0"/>
          <a:chExt cx="0" cy="0"/>
        </a:xfrm>
      </p:grpSpPr>
      <p:sp>
        <p:nvSpPr>
          <p:cNvPr id="14050" name="Google Shape;14050;g2935051597d_0_328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1" name="Google Shape;14051;g2935051597d_0_32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91"/>
        <p:cNvGrpSpPr/>
        <p:nvPr/>
      </p:nvGrpSpPr>
      <p:grpSpPr>
        <a:xfrm>
          <a:off x="0" y="0"/>
          <a:ext cx="0" cy="0"/>
          <a:chOff x="0" y="0"/>
          <a:chExt cx="0" cy="0"/>
        </a:xfrm>
      </p:grpSpPr>
      <p:sp>
        <p:nvSpPr>
          <p:cNvPr id="15092" name="Google Shape;15092;g2935051597d_0_338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3" name="Google Shape;15093;g2935051597d_0_33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4"/>
        <p:cNvGrpSpPr/>
        <p:nvPr/>
      </p:nvGrpSpPr>
      <p:grpSpPr>
        <a:xfrm>
          <a:off x="0" y="0"/>
          <a:ext cx="0" cy="0"/>
          <a:chOff x="0" y="0"/>
          <a:chExt cx="0" cy="0"/>
        </a:xfrm>
      </p:grpSpPr>
      <p:sp>
        <p:nvSpPr>
          <p:cNvPr id="16635" name="Google Shape;16635;g2935051597d_0_394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36" name="Google Shape;16636;g2935051597d_0_39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a:extLst>
            <a:ext uri="{FF2B5EF4-FFF2-40B4-BE49-F238E27FC236}">
              <a16:creationId xmlns:a16="http://schemas.microsoft.com/office/drawing/2014/main" id="{833B673E-7057-FED9-262D-1C8DE50887B2}"/>
            </a:ext>
          </a:extLst>
        </p:cNvPr>
        <p:cNvGrpSpPr/>
        <p:nvPr/>
      </p:nvGrpSpPr>
      <p:grpSpPr>
        <a:xfrm>
          <a:off x="0" y="0"/>
          <a:ext cx="0" cy="0"/>
          <a:chOff x="0" y="0"/>
          <a:chExt cx="0" cy="0"/>
        </a:xfrm>
      </p:grpSpPr>
      <p:sp>
        <p:nvSpPr>
          <p:cNvPr id="1113" name="Google Shape;1113;g54dda1946d_4_2730:notes">
            <a:extLst>
              <a:ext uri="{FF2B5EF4-FFF2-40B4-BE49-F238E27FC236}">
                <a16:creationId xmlns:a16="http://schemas.microsoft.com/office/drawing/2014/main" id="{52D5BEFF-FE83-8C85-455C-E5E3A9F05F2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54dda1946d_4_2730:notes">
            <a:extLst>
              <a:ext uri="{FF2B5EF4-FFF2-40B4-BE49-F238E27FC236}">
                <a16:creationId xmlns:a16="http://schemas.microsoft.com/office/drawing/2014/main" id="{4F7C1F4B-991A-7027-07B2-17BF56CC8F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9108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a:extLst>
            <a:ext uri="{FF2B5EF4-FFF2-40B4-BE49-F238E27FC236}">
              <a16:creationId xmlns:a16="http://schemas.microsoft.com/office/drawing/2014/main" id="{9892D482-016C-F544-BDAC-E2F00FB7FA6C}"/>
            </a:ext>
          </a:extLst>
        </p:cNvPr>
        <p:cNvGrpSpPr/>
        <p:nvPr/>
      </p:nvGrpSpPr>
      <p:grpSpPr>
        <a:xfrm>
          <a:off x="0" y="0"/>
          <a:ext cx="0" cy="0"/>
          <a:chOff x="0" y="0"/>
          <a:chExt cx="0" cy="0"/>
        </a:xfrm>
      </p:grpSpPr>
      <p:sp>
        <p:nvSpPr>
          <p:cNvPr id="1047" name="Google Shape;1047;g54dda1946d_6_332:notes">
            <a:extLst>
              <a:ext uri="{FF2B5EF4-FFF2-40B4-BE49-F238E27FC236}">
                <a16:creationId xmlns:a16="http://schemas.microsoft.com/office/drawing/2014/main" id="{175776AE-3167-C934-C5C0-264C1E6AD5E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54dda1946d_6_332:notes">
            <a:extLst>
              <a:ext uri="{FF2B5EF4-FFF2-40B4-BE49-F238E27FC236}">
                <a16:creationId xmlns:a16="http://schemas.microsoft.com/office/drawing/2014/main" id="{98797A8E-1DF2-ED24-23E4-122E1201E3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89326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a:extLst>
            <a:ext uri="{FF2B5EF4-FFF2-40B4-BE49-F238E27FC236}">
              <a16:creationId xmlns:a16="http://schemas.microsoft.com/office/drawing/2014/main" id="{2BD79AE5-0CA8-033D-5F23-221F6F736477}"/>
            </a:ext>
          </a:extLst>
        </p:cNvPr>
        <p:cNvGrpSpPr/>
        <p:nvPr/>
      </p:nvGrpSpPr>
      <p:grpSpPr>
        <a:xfrm>
          <a:off x="0" y="0"/>
          <a:ext cx="0" cy="0"/>
          <a:chOff x="0" y="0"/>
          <a:chExt cx="0" cy="0"/>
        </a:xfrm>
      </p:grpSpPr>
      <p:sp>
        <p:nvSpPr>
          <p:cNvPr id="893" name="Google Shape;893;gd431007ba2_0_215:notes">
            <a:extLst>
              <a:ext uri="{FF2B5EF4-FFF2-40B4-BE49-F238E27FC236}">
                <a16:creationId xmlns:a16="http://schemas.microsoft.com/office/drawing/2014/main" id="{2463C4D6-278C-51AA-AB87-FB9336F8781A}"/>
              </a:ext>
            </a:extLst>
          </p:cNvPr>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d431007ba2_0_215:notes">
            <a:extLst>
              <a:ext uri="{FF2B5EF4-FFF2-40B4-BE49-F238E27FC236}">
                <a16:creationId xmlns:a16="http://schemas.microsoft.com/office/drawing/2014/main" id="{E3E2B2BA-F738-8841-E293-07768B7065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17090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44500"/>
            <a:ext cx="4112100" cy="23787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000">
                <a:latin typeface="Epilogue"/>
                <a:ea typeface="Epilogue"/>
                <a:cs typeface="Epilogue"/>
                <a:sym typeface="Epilogu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3200"/>
            <a:ext cx="41121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latin typeface="Lato"/>
                <a:ea typeface="Lato"/>
                <a:cs typeface="Lato"/>
                <a:sym typeface="La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rot="10800000">
            <a:off x="-1604593" y="-845132"/>
            <a:ext cx="3281418" cy="2132806"/>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9899992" flipH="1">
            <a:off x="-1515196" y="4121356"/>
            <a:ext cx="3953580" cy="1921771"/>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1"/>
        <p:cNvGrpSpPr/>
        <p:nvPr/>
      </p:nvGrpSpPr>
      <p:grpSpPr>
        <a:xfrm>
          <a:off x="0" y="0"/>
          <a:ext cx="0" cy="0"/>
          <a:chOff x="0" y="0"/>
          <a:chExt cx="0" cy="0"/>
        </a:xfrm>
      </p:grpSpPr>
      <p:sp>
        <p:nvSpPr>
          <p:cNvPr id="162" name="Google Shape;162;p11"/>
          <p:cNvSpPr txBox="1">
            <a:spLocks noGrp="1"/>
          </p:cNvSpPr>
          <p:nvPr>
            <p:ph type="title" hasCustomPrompt="1"/>
          </p:nvPr>
        </p:nvSpPr>
        <p:spPr>
          <a:xfrm>
            <a:off x="713225" y="1477363"/>
            <a:ext cx="6576000" cy="15267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3" name="Google Shape;163;p11"/>
          <p:cNvSpPr txBox="1">
            <a:spLocks noGrp="1"/>
          </p:cNvSpPr>
          <p:nvPr>
            <p:ph type="subTitle" idx="1"/>
          </p:nvPr>
        </p:nvSpPr>
        <p:spPr>
          <a:xfrm>
            <a:off x="713225" y="3169038"/>
            <a:ext cx="65760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4" name="Google Shape;164;p11"/>
          <p:cNvSpPr/>
          <p:nvPr/>
        </p:nvSpPr>
        <p:spPr>
          <a:xfrm rot="-1900174" flipH="1">
            <a:off x="-500059" y="-436065"/>
            <a:ext cx="1729608" cy="139855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rot="-3263452" flipH="1">
            <a:off x="5847147" y="39279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rot="460623" flipH="1">
            <a:off x="6387251" y="-1517085"/>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rot="531593" flipH="1">
            <a:off x="-1222788" y="3829381"/>
            <a:ext cx="2902962" cy="234732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11"/>
          <p:cNvGrpSpPr/>
          <p:nvPr/>
        </p:nvGrpSpPr>
        <p:grpSpPr>
          <a:xfrm>
            <a:off x="7441503" y="289852"/>
            <a:ext cx="1366913" cy="1382099"/>
            <a:chOff x="6568493" y="8"/>
            <a:chExt cx="1820608" cy="1840590"/>
          </a:xfrm>
        </p:grpSpPr>
        <p:sp>
          <p:nvSpPr>
            <p:cNvPr id="169" name="Google Shape;169;p11"/>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1"/>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1" name="Google Shape;171;p11"/>
            <p:cNvGrpSpPr/>
            <p:nvPr/>
          </p:nvGrpSpPr>
          <p:grpSpPr>
            <a:xfrm>
              <a:off x="6568493" y="84720"/>
              <a:ext cx="1649109" cy="1669065"/>
              <a:chOff x="8921020" y="472154"/>
              <a:chExt cx="1959958" cy="1983676"/>
            </a:xfrm>
          </p:grpSpPr>
          <p:sp>
            <p:nvSpPr>
              <p:cNvPr id="172" name="Google Shape;172;p11"/>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1"/>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4" name="Google Shape;174;p11"/>
              <p:cNvGrpSpPr/>
              <p:nvPr/>
            </p:nvGrpSpPr>
            <p:grpSpPr>
              <a:xfrm>
                <a:off x="9011888" y="537781"/>
                <a:ext cx="255174" cy="64389"/>
                <a:chOff x="9011888" y="537781"/>
                <a:chExt cx="255174" cy="64389"/>
              </a:xfrm>
            </p:grpSpPr>
            <p:sp>
              <p:nvSpPr>
                <p:cNvPr id="175" name="Google Shape;175;p11"/>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1"/>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1"/>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8" name="Google Shape;178;p11"/>
            <p:cNvGrpSpPr/>
            <p:nvPr/>
          </p:nvGrpSpPr>
          <p:grpSpPr>
            <a:xfrm>
              <a:off x="6795939" y="406335"/>
              <a:ext cx="1194216" cy="1228757"/>
              <a:chOff x="9191339" y="854392"/>
              <a:chExt cx="1419320" cy="1460372"/>
            </a:xfrm>
          </p:grpSpPr>
          <p:grpSp>
            <p:nvGrpSpPr>
              <p:cNvPr id="179" name="Google Shape;179;p11"/>
              <p:cNvGrpSpPr/>
              <p:nvPr/>
            </p:nvGrpSpPr>
            <p:grpSpPr>
              <a:xfrm>
                <a:off x="9191339" y="1884045"/>
                <a:ext cx="604932" cy="420243"/>
                <a:chOff x="9191339" y="1884045"/>
                <a:chExt cx="604932" cy="420243"/>
              </a:xfrm>
            </p:grpSpPr>
            <p:sp>
              <p:nvSpPr>
                <p:cNvPr id="180" name="Google Shape;180;p11"/>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1"/>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1"/>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1"/>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1"/>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1"/>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1"/>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1"/>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1"/>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1"/>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 name="Google Shape;190;p11"/>
              <p:cNvGrpSpPr/>
              <p:nvPr/>
            </p:nvGrpSpPr>
            <p:grpSpPr>
              <a:xfrm>
                <a:off x="10004774" y="854392"/>
                <a:ext cx="604932" cy="420243"/>
                <a:chOff x="10004774" y="854392"/>
                <a:chExt cx="604932" cy="420243"/>
              </a:xfrm>
            </p:grpSpPr>
            <p:sp>
              <p:nvSpPr>
                <p:cNvPr id="191" name="Google Shape;191;p11"/>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1"/>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1"/>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1"/>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1"/>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1"/>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1"/>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1"/>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1"/>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1"/>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1" name="Google Shape;201;p11"/>
              <p:cNvGrpSpPr/>
              <p:nvPr/>
            </p:nvGrpSpPr>
            <p:grpSpPr>
              <a:xfrm>
                <a:off x="10004774" y="1374362"/>
                <a:ext cx="604932" cy="303466"/>
                <a:chOff x="10004774" y="1374362"/>
                <a:chExt cx="604932" cy="303466"/>
              </a:xfrm>
            </p:grpSpPr>
            <p:sp>
              <p:nvSpPr>
                <p:cNvPr id="202" name="Google Shape;202;p11"/>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11"/>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11"/>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1"/>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1"/>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1"/>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1"/>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1"/>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0" name="Google Shape;210;p11"/>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1"/>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2" name="Google Shape;212;p11"/>
            <p:cNvGrpSpPr/>
            <p:nvPr/>
          </p:nvGrpSpPr>
          <p:grpSpPr>
            <a:xfrm>
              <a:off x="6717319" y="354723"/>
              <a:ext cx="656533" cy="799751"/>
              <a:chOff x="9097899" y="793051"/>
              <a:chExt cx="780287" cy="950500"/>
            </a:xfrm>
          </p:grpSpPr>
          <p:grpSp>
            <p:nvGrpSpPr>
              <p:cNvPr id="213" name="Google Shape;213;p11"/>
              <p:cNvGrpSpPr/>
              <p:nvPr/>
            </p:nvGrpSpPr>
            <p:grpSpPr>
              <a:xfrm>
                <a:off x="9118758" y="814006"/>
                <a:ext cx="747999" cy="918020"/>
                <a:chOff x="9118758" y="814006"/>
                <a:chExt cx="747999" cy="918020"/>
              </a:xfrm>
            </p:grpSpPr>
            <p:sp>
              <p:nvSpPr>
                <p:cNvPr id="214" name="Google Shape;214;p11"/>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1"/>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1"/>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1"/>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8" name="Google Shape;218;p11"/>
              <p:cNvGrpSpPr/>
              <p:nvPr/>
            </p:nvGrpSpPr>
            <p:grpSpPr>
              <a:xfrm>
                <a:off x="9097899" y="793051"/>
                <a:ext cx="780287" cy="950500"/>
                <a:chOff x="9097899" y="793051"/>
                <a:chExt cx="780287" cy="950500"/>
              </a:xfrm>
            </p:grpSpPr>
            <p:grpSp>
              <p:nvGrpSpPr>
                <p:cNvPr id="219" name="Google Shape;219;p11"/>
                <p:cNvGrpSpPr/>
                <p:nvPr/>
              </p:nvGrpSpPr>
              <p:grpSpPr>
                <a:xfrm>
                  <a:off x="9097899" y="793051"/>
                  <a:ext cx="780287" cy="41909"/>
                  <a:chOff x="9097899" y="793051"/>
                  <a:chExt cx="780287" cy="41909"/>
                </a:xfrm>
              </p:grpSpPr>
              <p:sp>
                <p:nvSpPr>
                  <p:cNvPr id="220" name="Google Shape;220;p11"/>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11"/>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11"/>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 name="Google Shape;223;p11"/>
                <p:cNvGrpSpPr/>
                <p:nvPr/>
              </p:nvGrpSpPr>
              <p:grpSpPr>
                <a:xfrm>
                  <a:off x="9097899" y="1247298"/>
                  <a:ext cx="780287" cy="41910"/>
                  <a:chOff x="9097899" y="1247298"/>
                  <a:chExt cx="780287" cy="41910"/>
                </a:xfrm>
              </p:grpSpPr>
              <p:sp>
                <p:nvSpPr>
                  <p:cNvPr id="224" name="Google Shape;224;p11"/>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1"/>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 name="Google Shape;226;p11"/>
                <p:cNvGrpSpPr/>
                <p:nvPr/>
              </p:nvGrpSpPr>
              <p:grpSpPr>
                <a:xfrm>
                  <a:off x="9097899" y="1701641"/>
                  <a:ext cx="780287" cy="41910"/>
                  <a:chOff x="9097899" y="1701641"/>
                  <a:chExt cx="780287" cy="41910"/>
                </a:xfrm>
              </p:grpSpPr>
              <p:sp>
                <p:nvSpPr>
                  <p:cNvPr id="227" name="Google Shape;227;p11"/>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1"/>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1"/>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30" name="Google Shape;230;p11"/>
            <p:cNvGrpSpPr/>
            <p:nvPr/>
          </p:nvGrpSpPr>
          <p:grpSpPr>
            <a:xfrm>
              <a:off x="7074117" y="956519"/>
              <a:ext cx="215826" cy="125825"/>
              <a:chOff x="9521952" y="1508283"/>
              <a:chExt cx="256508" cy="149542"/>
            </a:xfrm>
          </p:grpSpPr>
          <p:sp>
            <p:nvSpPr>
              <p:cNvPr id="231" name="Google Shape;231;p11"/>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2" name="Google Shape;232;p11"/>
              <p:cNvGrpSpPr/>
              <p:nvPr/>
            </p:nvGrpSpPr>
            <p:grpSpPr>
              <a:xfrm>
                <a:off x="9556578" y="1534618"/>
                <a:ext cx="183763" cy="98921"/>
                <a:chOff x="9556578" y="1534618"/>
                <a:chExt cx="183763" cy="98921"/>
              </a:xfrm>
            </p:grpSpPr>
            <p:grpSp>
              <p:nvGrpSpPr>
                <p:cNvPr id="233" name="Google Shape;233;p11"/>
                <p:cNvGrpSpPr/>
                <p:nvPr/>
              </p:nvGrpSpPr>
              <p:grpSpPr>
                <a:xfrm>
                  <a:off x="9645396" y="1536115"/>
                  <a:ext cx="94945" cy="94946"/>
                  <a:chOff x="9645396" y="1536115"/>
                  <a:chExt cx="94945" cy="94946"/>
                </a:xfrm>
              </p:grpSpPr>
              <p:sp>
                <p:nvSpPr>
                  <p:cNvPr id="234" name="Google Shape;234;p11"/>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1"/>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 name="Google Shape;236;p11"/>
                <p:cNvGrpSpPr/>
                <p:nvPr/>
              </p:nvGrpSpPr>
              <p:grpSpPr>
                <a:xfrm>
                  <a:off x="9556578" y="1534618"/>
                  <a:ext cx="98773" cy="98921"/>
                  <a:chOff x="9556578" y="1534618"/>
                  <a:chExt cx="98773" cy="98921"/>
                </a:xfrm>
              </p:grpSpPr>
              <p:sp>
                <p:nvSpPr>
                  <p:cNvPr id="237" name="Google Shape;237;p11"/>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1"/>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40"/>
        <p:cNvGrpSpPr/>
        <p:nvPr/>
      </p:nvGrpSpPr>
      <p:grpSpPr>
        <a:xfrm>
          <a:off x="0" y="0"/>
          <a:ext cx="0" cy="0"/>
          <a:chOff x="0" y="0"/>
          <a:chExt cx="0" cy="0"/>
        </a:xfrm>
      </p:grpSpPr>
      <p:sp>
        <p:nvSpPr>
          <p:cNvPr id="241" name="Google Shape;24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2" name="Google Shape;242;p13"/>
          <p:cNvSpPr txBox="1">
            <a:spLocks noGrp="1"/>
          </p:cNvSpPr>
          <p:nvPr>
            <p:ph type="title" idx="2" hasCustomPrompt="1"/>
          </p:nvPr>
        </p:nvSpPr>
        <p:spPr>
          <a:xfrm>
            <a:off x="1100975" y="1203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3" name="Google Shape;243;p13"/>
          <p:cNvSpPr txBox="1">
            <a:spLocks noGrp="1"/>
          </p:cNvSpPr>
          <p:nvPr>
            <p:ph type="title" idx="3" hasCustomPrompt="1"/>
          </p:nvPr>
        </p:nvSpPr>
        <p:spPr>
          <a:xfrm>
            <a:off x="1100975" y="278920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4" name="Google Shape;244;p13"/>
          <p:cNvSpPr txBox="1">
            <a:spLocks noGrp="1"/>
          </p:cNvSpPr>
          <p:nvPr>
            <p:ph type="title" idx="4" hasCustomPrompt="1"/>
          </p:nvPr>
        </p:nvSpPr>
        <p:spPr>
          <a:xfrm>
            <a:off x="3419250" y="1203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5" name="Google Shape;245;p13"/>
          <p:cNvSpPr txBox="1">
            <a:spLocks noGrp="1"/>
          </p:cNvSpPr>
          <p:nvPr>
            <p:ph type="title" idx="5" hasCustomPrompt="1"/>
          </p:nvPr>
        </p:nvSpPr>
        <p:spPr>
          <a:xfrm>
            <a:off x="3419250" y="278920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6" name="Google Shape;246;p13"/>
          <p:cNvSpPr txBox="1">
            <a:spLocks noGrp="1"/>
          </p:cNvSpPr>
          <p:nvPr>
            <p:ph type="title" idx="6" hasCustomPrompt="1"/>
          </p:nvPr>
        </p:nvSpPr>
        <p:spPr>
          <a:xfrm>
            <a:off x="5737525" y="1203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7" name="Google Shape;247;p13"/>
          <p:cNvSpPr txBox="1">
            <a:spLocks noGrp="1"/>
          </p:cNvSpPr>
          <p:nvPr>
            <p:ph type="title" idx="7" hasCustomPrompt="1"/>
          </p:nvPr>
        </p:nvSpPr>
        <p:spPr>
          <a:xfrm>
            <a:off x="5737525" y="278920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8" name="Google Shape;248;p13"/>
          <p:cNvSpPr txBox="1">
            <a:spLocks noGrp="1"/>
          </p:cNvSpPr>
          <p:nvPr>
            <p:ph type="subTitle" idx="1"/>
          </p:nvPr>
        </p:nvSpPr>
        <p:spPr>
          <a:xfrm>
            <a:off x="1100975" y="19124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49" name="Google Shape;249;p13"/>
          <p:cNvSpPr txBox="1">
            <a:spLocks noGrp="1"/>
          </p:cNvSpPr>
          <p:nvPr>
            <p:ph type="subTitle" idx="8"/>
          </p:nvPr>
        </p:nvSpPr>
        <p:spPr>
          <a:xfrm>
            <a:off x="3419250" y="19124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0" name="Google Shape;250;p13"/>
          <p:cNvSpPr txBox="1">
            <a:spLocks noGrp="1"/>
          </p:cNvSpPr>
          <p:nvPr>
            <p:ph type="subTitle" idx="9"/>
          </p:nvPr>
        </p:nvSpPr>
        <p:spPr>
          <a:xfrm>
            <a:off x="5737525" y="19124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1" name="Google Shape;251;p13"/>
          <p:cNvSpPr txBox="1">
            <a:spLocks noGrp="1"/>
          </p:cNvSpPr>
          <p:nvPr>
            <p:ph type="subTitle" idx="13"/>
          </p:nvPr>
        </p:nvSpPr>
        <p:spPr>
          <a:xfrm>
            <a:off x="1100975" y="34983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2" name="Google Shape;252;p13"/>
          <p:cNvSpPr txBox="1">
            <a:spLocks noGrp="1"/>
          </p:cNvSpPr>
          <p:nvPr>
            <p:ph type="subTitle" idx="14"/>
          </p:nvPr>
        </p:nvSpPr>
        <p:spPr>
          <a:xfrm>
            <a:off x="3419250" y="34983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3" name="Google Shape;253;p13"/>
          <p:cNvSpPr txBox="1">
            <a:spLocks noGrp="1"/>
          </p:cNvSpPr>
          <p:nvPr>
            <p:ph type="subTitle" idx="15"/>
          </p:nvPr>
        </p:nvSpPr>
        <p:spPr>
          <a:xfrm>
            <a:off x="5737525" y="34983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54" name="Google Shape;254;p13"/>
          <p:cNvSpPr/>
          <p:nvPr/>
        </p:nvSpPr>
        <p:spPr>
          <a:xfrm rot="8819869" flipH="1">
            <a:off x="7035528" y="3933627"/>
            <a:ext cx="3158468" cy="2509642"/>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rot="-3657034" flipH="1">
            <a:off x="-1336268" y="-858934"/>
            <a:ext cx="2746020" cy="1921695"/>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 name="Google Shape;256;p13"/>
          <p:cNvGrpSpPr/>
          <p:nvPr/>
        </p:nvGrpSpPr>
        <p:grpSpPr>
          <a:xfrm>
            <a:off x="8114970" y="266839"/>
            <a:ext cx="829992" cy="750888"/>
            <a:chOff x="8114596" y="445039"/>
            <a:chExt cx="633002" cy="572716"/>
          </a:xfrm>
        </p:grpSpPr>
        <p:grpSp>
          <p:nvGrpSpPr>
            <p:cNvPr id="257" name="Google Shape;257;p13"/>
            <p:cNvGrpSpPr/>
            <p:nvPr/>
          </p:nvGrpSpPr>
          <p:grpSpPr>
            <a:xfrm>
              <a:off x="8114596" y="445039"/>
              <a:ext cx="633002" cy="572716"/>
              <a:chOff x="7189660" y="520827"/>
              <a:chExt cx="598074" cy="541115"/>
            </a:xfrm>
          </p:grpSpPr>
          <p:sp>
            <p:nvSpPr>
              <p:cNvPr id="258" name="Google Shape;258;p13"/>
              <p:cNvSpPr/>
              <p:nvPr/>
            </p:nvSpPr>
            <p:spPr>
              <a:xfrm>
                <a:off x="7189660" y="520827"/>
                <a:ext cx="598074" cy="541115"/>
              </a:xfrm>
              <a:custGeom>
                <a:avLst/>
                <a:gdLst/>
                <a:ahLst/>
                <a:cxnLst/>
                <a:rect l="l" t="t" r="r" b="b"/>
                <a:pathLst>
                  <a:path w="598074" h="541115" extrusionOk="0">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9" name="Google Shape;259;p13"/>
              <p:cNvGrpSpPr/>
              <p:nvPr/>
            </p:nvGrpSpPr>
            <p:grpSpPr>
              <a:xfrm>
                <a:off x="7579137" y="551973"/>
                <a:ext cx="164782" cy="41529"/>
                <a:chOff x="7579137" y="551973"/>
                <a:chExt cx="164782" cy="41529"/>
              </a:xfrm>
            </p:grpSpPr>
            <p:sp>
              <p:nvSpPr>
                <p:cNvPr id="260" name="Google Shape;260;p13"/>
                <p:cNvSpPr/>
                <p:nvPr/>
              </p:nvSpPr>
              <p:spPr>
                <a:xfrm>
                  <a:off x="7702391"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3"/>
                <p:cNvSpPr/>
                <p:nvPr/>
              </p:nvSpPr>
              <p:spPr>
                <a:xfrm>
                  <a:off x="7640764"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3"/>
                <p:cNvSpPr/>
                <p:nvPr/>
              </p:nvSpPr>
              <p:spPr>
                <a:xfrm>
                  <a:off x="7579137"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3" name="Google Shape;263;p13"/>
            <p:cNvGrpSpPr/>
            <p:nvPr/>
          </p:nvGrpSpPr>
          <p:grpSpPr>
            <a:xfrm>
              <a:off x="8184962" y="619646"/>
              <a:ext cx="498115" cy="257273"/>
              <a:chOff x="7256144" y="685800"/>
              <a:chExt cx="470630" cy="243077"/>
            </a:xfrm>
          </p:grpSpPr>
          <p:sp>
            <p:nvSpPr>
              <p:cNvPr id="264" name="Google Shape;264;p13"/>
              <p:cNvSpPr/>
              <p:nvPr/>
            </p:nvSpPr>
            <p:spPr>
              <a:xfrm>
                <a:off x="7256144" y="694753"/>
                <a:ext cx="218503" cy="218217"/>
              </a:xfrm>
              <a:custGeom>
                <a:avLst/>
                <a:gdLst/>
                <a:ahLst/>
                <a:cxnLst/>
                <a:rect l="l" t="t" r="r" b="b"/>
                <a:pathLst>
                  <a:path w="218503" h="218217" extrusionOk="0">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5" name="Google Shape;265;p13"/>
              <p:cNvGrpSpPr/>
              <p:nvPr/>
            </p:nvGrpSpPr>
            <p:grpSpPr>
              <a:xfrm>
                <a:off x="7512843" y="685800"/>
                <a:ext cx="213931" cy="243077"/>
                <a:chOff x="7512843" y="685800"/>
                <a:chExt cx="213931" cy="243077"/>
              </a:xfrm>
            </p:grpSpPr>
            <p:grpSp>
              <p:nvGrpSpPr>
                <p:cNvPr id="266" name="Google Shape;266;p13"/>
                <p:cNvGrpSpPr/>
                <p:nvPr/>
              </p:nvGrpSpPr>
              <p:grpSpPr>
                <a:xfrm>
                  <a:off x="7512843" y="836580"/>
                  <a:ext cx="213931" cy="92297"/>
                  <a:chOff x="7512843" y="836580"/>
                  <a:chExt cx="213931" cy="92297"/>
                </a:xfrm>
              </p:grpSpPr>
              <p:sp>
                <p:nvSpPr>
                  <p:cNvPr id="267" name="Google Shape;267;p13"/>
                  <p:cNvSpPr/>
                  <p:nvPr/>
                </p:nvSpPr>
                <p:spPr>
                  <a:xfrm>
                    <a:off x="7512843" y="856011"/>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3"/>
                  <p:cNvSpPr/>
                  <p:nvPr/>
                </p:nvSpPr>
                <p:spPr>
                  <a:xfrm>
                    <a:off x="7512843" y="83658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 name="Google Shape;269;p13"/>
                <p:cNvGrpSpPr/>
                <p:nvPr/>
              </p:nvGrpSpPr>
              <p:grpSpPr>
                <a:xfrm>
                  <a:off x="7512843" y="761238"/>
                  <a:ext cx="213931" cy="92296"/>
                  <a:chOff x="7512843" y="761238"/>
                  <a:chExt cx="213931" cy="92296"/>
                </a:xfrm>
              </p:grpSpPr>
              <p:sp>
                <p:nvSpPr>
                  <p:cNvPr id="270" name="Google Shape;270;p13"/>
                  <p:cNvSpPr/>
                  <p:nvPr/>
                </p:nvSpPr>
                <p:spPr>
                  <a:xfrm>
                    <a:off x="7512843" y="780668"/>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3"/>
                  <p:cNvSpPr/>
                  <p:nvPr/>
                </p:nvSpPr>
                <p:spPr>
                  <a:xfrm>
                    <a:off x="7512843" y="761238"/>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2" name="Google Shape;272;p13"/>
                <p:cNvGrpSpPr/>
                <p:nvPr/>
              </p:nvGrpSpPr>
              <p:grpSpPr>
                <a:xfrm>
                  <a:off x="7512843" y="685800"/>
                  <a:ext cx="213931" cy="92297"/>
                  <a:chOff x="7512843" y="685800"/>
                  <a:chExt cx="213931" cy="92297"/>
                </a:xfrm>
              </p:grpSpPr>
              <p:sp>
                <p:nvSpPr>
                  <p:cNvPr id="273" name="Google Shape;273;p13"/>
                  <p:cNvSpPr/>
                  <p:nvPr/>
                </p:nvSpPr>
                <p:spPr>
                  <a:xfrm>
                    <a:off x="7512843" y="705231"/>
                    <a:ext cx="213931" cy="72866"/>
                  </a:xfrm>
                  <a:custGeom>
                    <a:avLst/>
                    <a:gdLst/>
                    <a:ahLst/>
                    <a:cxnLst/>
                    <a:rect l="l" t="t" r="r" b="b"/>
                    <a:pathLst>
                      <a:path w="213931" h="72866" extrusionOk="0">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3"/>
                  <p:cNvSpPr/>
                  <p:nvPr/>
                </p:nvSpPr>
                <p:spPr>
                  <a:xfrm>
                    <a:off x="7512843" y="68580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
        <p:nvSpPr>
          <p:cNvPr id="275" name="Google Shape;275;p13"/>
          <p:cNvSpPr/>
          <p:nvPr/>
        </p:nvSpPr>
        <p:spPr>
          <a:xfrm>
            <a:off x="62832" y="4828541"/>
            <a:ext cx="734045" cy="45268"/>
          </a:xfrm>
          <a:custGeom>
            <a:avLst/>
            <a:gdLst/>
            <a:ahLst/>
            <a:cxnLst/>
            <a:rect l="l" t="t" r="r" b="b"/>
            <a:pathLst>
              <a:path w="824770" h="50863" extrusionOk="0">
                <a:moveTo>
                  <a:pt x="799338" y="50863"/>
                </a:moveTo>
                <a:lnTo>
                  <a:pt x="25432" y="50863"/>
                </a:lnTo>
                <a:cubicBezTo>
                  <a:pt x="11430" y="50863"/>
                  <a:pt x="0" y="39433"/>
                  <a:pt x="0" y="25432"/>
                </a:cubicBezTo>
                <a:lnTo>
                  <a:pt x="0" y="25432"/>
                </a:lnTo>
                <a:cubicBezTo>
                  <a:pt x="0" y="11430"/>
                  <a:pt x="11430" y="0"/>
                  <a:pt x="25432" y="0"/>
                </a:cubicBezTo>
                <a:lnTo>
                  <a:pt x="799338" y="0"/>
                </a:lnTo>
                <a:cubicBezTo>
                  <a:pt x="813339" y="0"/>
                  <a:pt x="824770" y="11430"/>
                  <a:pt x="824770" y="25432"/>
                </a:cubicBezTo>
                <a:lnTo>
                  <a:pt x="824770" y="25432"/>
                </a:lnTo>
                <a:cubicBezTo>
                  <a:pt x="824770" y="39433"/>
                  <a:pt x="813339" y="50863"/>
                  <a:pt x="799338" y="5086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6" name="Google Shape;276;p13"/>
          <p:cNvGrpSpPr/>
          <p:nvPr/>
        </p:nvGrpSpPr>
        <p:grpSpPr>
          <a:xfrm>
            <a:off x="103395" y="3891186"/>
            <a:ext cx="668783" cy="959747"/>
            <a:chOff x="10519314" y="4728596"/>
            <a:chExt cx="751780" cy="1078731"/>
          </a:xfrm>
        </p:grpSpPr>
        <p:grpSp>
          <p:nvGrpSpPr>
            <p:cNvPr id="277" name="Google Shape;277;p13"/>
            <p:cNvGrpSpPr/>
            <p:nvPr/>
          </p:nvGrpSpPr>
          <p:grpSpPr>
            <a:xfrm>
              <a:off x="10519314" y="4728596"/>
              <a:ext cx="626662" cy="1078731"/>
              <a:chOff x="10519314" y="4728596"/>
              <a:chExt cx="626662" cy="1078731"/>
            </a:xfrm>
          </p:grpSpPr>
          <p:grpSp>
            <p:nvGrpSpPr>
              <p:cNvPr id="278" name="Google Shape;278;p13"/>
              <p:cNvGrpSpPr/>
              <p:nvPr/>
            </p:nvGrpSpPr>
            <p:grpSpPr>
              <a:xfrm>
                <a:off x="10903220" y="4888205"/>
                <a:ext cx="242756" cy="919122"/>
                <a:chOff x="10903220" y="4888205"/>
                <a:chExt cx="242756" cy="919122"/>
              </a:xfrm>
            </p:grpSpPr>
            <p:sp>
              <p:nvSpPr>
                <p:cNvPr id="279" name="Google Shape;279;p13"/>
                <p:cNvSpPr/>
                <p:nvPr/>
              </p:nvSpPr>
              <p:spPr>
                <a:xfrm rot="-447735">
                  <a:off x="10961814" y="4892503"/>
                  <a:ext cx="125567" cy="910526"/>
                </a:xfrm>
                <a:custGeom>
                  <a:avLst/>
                  <a:gdLst/>
                  <a:ahLst/>
                  <a:cxnLst/>
                  <a:rect l="l" t="t" r="r" b="b"/>
                  <a:pathLst>
                    <a:path w="125444" h="909637" extrusionOk="0">
                      <a:moveTo>
                        <a:pt x="0" y="0"/>
                      </a:moveTo>
                      <a:lnTo>
                        <a:pt x="125445" y="0"/>
                      </a:lnTo>
                      <a:lnTo>
                        <a:pt x="125445" y="909637"/>
                      </a:lnTo>
                      <a:lnTo>
                        <a:pt x="0" y="9096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3"/>
                <p:cNvSpPr/>
                <p:nvPr/>
              </p:nvSpPr>
              <p:spPr>
                <a:xfrm>
                  <a:off x="10952422" y="4933194"/>
                  <a:ext cx="42088" cy="42088"/>
                </a:xfrm>
                <a:custGeom>
                  <a:avLst/>
                  <a:gdLst/>
                  <a:ahLst/>
                  <a:cxnLst/>
                  <a:rect l="l" t="t" r="r" b="b"/>
                  <a:pathLst>
                    <a:path w="42088" h="42088" extrusionOk="0">
                      <a:moveTo>
                        <a:pt x="41904" y="18282"/>
                      </a:moveTo>
                      <a:cubicBezTo>
                        <a:pt x="43428" y="29807"/>
                        <a:pt x="35331" y="40380"/>
                        <a:pt x="23806" y="41904"/>
                      </a:cubicBezTo>
                      <a:cubicBezTo>
                        <a:pt x="12281" y="43428"/>
                        <a:pt x="1709" y="35332"/>
                        <a:pt x="184" y="23806"/>
                      </a:cubicBezTo>
                      <a:cubicBezTo>
                        <a:pt x="-1340" y="12281"/>
                        <a:pt x="6756" y="1708"/>
                        <a:pt x="18282"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3"/>
                <p:cNvSpPr/>
                <p:nvPr/>
              </p:nvSpPr>
              <p:spPr>
                <a:xfrm>
                  <a:off x="10961186" y="5000250"/>
                  <a:ext cx="42087" cy="42087"/>
                </a:xfrm>
                <a:custGeom>
                  <a:avLst/>
                  <a:gdLst/>
                  <a:ahLst/>
                  <a:cxnLst/>
                  <a:rect l="l" t="t" r="r" b="b"/>
                  <a:pathLst>
                    <a:path w="42087" h="42087" extrusionOk="0">
                      <a:moveTo>
                        <a:pt x="41904" y="18282"/>
                      </a:moveTo>
                      <a:cubicBezTo>
                        <a:pt x="43427" y="29807"/>
                        <a:pt x="35331" y="40380"/>
                        <a:pt x="23806" y="41904"/>
                      </a:cubicBezTo>
                      <a:cubicBezTo>
                        <a:pt x="12280" y="43428"/>
                        <a:pt x="1708" y="35332"/>
                        <a:pt x="184" y="23806"/>
                      </a:cubicBezTo>
                      <a:cubicBezTo>
                        <a:pt x="-1340" y="12281"/>
                        <a:pt x="6756" y="1708"/>
                        <a:pt x="18281"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2" name="Google Shape;282;p13"/>
                <p:cNvGrpSpPr/>
                <p:nvPr/>
              </p:nvGrpSpPr>
              <p:grpSpPr>
                <a:xfrm>
                  <a:off x="11014221" y="5588618"/>
                  <a:ext cx="100021" cy="114784"/>
                  <a:chOff x="11014221" y="5588618"/>
                  <a:chExt cx="100021" cy="114784"/>
                </a:xfrm>
              </p:grpSpPr>
              <p:sp>
                <p:nvSpPr>
                  <p:cNvPr id="283" name="Google Shape;283;p13"/>
                  <p:cNvSpPr/>
                  <p:nvPr/>
                </p:nvSpPr>
                <p:spPr>
                  <a:xfrm rot="-447735">
                    <a:off x="11014826" y="5594269"/>
                    <a:ext cx="88001" cy="15064"/>
                  </a:xfrm>
                  <a:custGeom>
                    <a:avLst/>
                    <a:gdLst/>
                    <a:ahLst/>
                    <a:cxnLst/>
                    <a:rect l="l" t="t" r="r" b="b"/>
                    <a:pathLst>
                      <a:path w="87915" h="15049" extrusionOk="0">
                        <a:moveTo>
                          <a:pt x="0" y="0"/>
                        </a:moveTo>
                        <a:lnTo>
                          <a:pt x="87916" y="0"/>
                        </a:lnTo>
                        <a:lnTo>
                          <a:pt x="87916" y="15049"/>
                        </a:lnTo>
                        <a:lnTo>
                          <a:pt x="0" y="1504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3"/>
                  <p:cNvSpPr/>
                  <p:nvPr/>
                </p:nvSpPr>
                <p:spPr>
                  <a:xfrm rot="-447735">
                    <a:off x="11018646" y="5623150"/>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3"/>
                  <p:cNvSpPr/>
                  <p:nvPr/>
                </p:nvSpPr>
                <p:spPr>
                  <a:xfrm rot="-447735">
                    <a:off x="11021820" y="5653805"/>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3"/>
                  <p:cNvSpPr/>
                  <p:nvPr/>
                </p:nvSpPr>
                <p:spPr>
                  <a:xfrm rot="-447735">
                    <a:off x="11025635" y="5682688"/>
                    <a:ext cx="88001" cy="15064"/>
                  </a:xfrm>
                  <a:custGeom>
                    <a:avLst/>
                    <a:gdLst/>
                    <a:ahLst/>
                    <a:cxnLst/>
                    <a:rect l="l" t="t" r="r" b="b"/>
                    <a:pathLst>
                      <a:path w="87915" h="15049" extrusionOk="0">
                        <a:moveTo>
                          <a:pt x="0" y="0"/>
                        </a:moveTo>
                        <a:lnTo>
                          <a:pt x="87915" y="0"/>
                        </a:lnTo>
                        <a:lnTo>
                          <a:pt x="87915"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7" name="Google Shape;287;p13"/>
              <p:cNvGrpSpPr/>
              <p:nvPr/>
            </p:nvGrpSpPr>
            <p:grpSpPr>
              <a:xfrm>
                <a:off x="10718623" y="4728596"/>
                <a:ext cx="229169" cy="1075979"/>
                <a:chOff x="10718623" y="4728596"/>
                <a:chExt cx="229169" cy="1075979"/>
              </a:xfrm>
            </p:grpSpPr>
            <p:sp>
              <p:nvSpPr>
                <p:cNvPr id="288" name="Google Shape;288;p13"/>
                <p:cNvSpPr/>
                <p:nvPr/>
              </p:nvSpPr>
              <p:spPr>
                <a:xfrm rot="-172174">
                  <a:off x="10745259" y="4732329"/>
                  <a:ext cx="175897" cy="1068513"/>
                </a:xfrm>
                <a:custGeom>
                  <a:avLst/>
                  <a:gdLst/>
                  <a:ahLst/>
                  <a:cxnLst/>
                  <a:rect l="l" t="t" r="r" b="b"/>
                  <a:pathLst>
                    <a:path w="176117" h="1069848" extrusionOk="0">
                      <a:moveTo>
                        <a:pt x="0" y="0"/>
                      </a:moveTo>
                      <a:lnTo>
                        <a:pt x="176117" y="0"/>
                      </a:lnTo>
                      <a:lnTo>
                        <a:pt x="176117" y="1069848"/>
                      </a:lnTo>
                      <a:lnTo>
                        <a:pt x="0" y="10698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3"/>
                <p:cNvSpPr/>
                <p:nvPr/>
              </p:nvSpPr>
              <p:spPr>
                <a:xfrm>
                  <a:off x="10787634" y="5182743"/>
                  <a:ext cx="87629" cy="87630"/>
                </a:xfrm>
                <a:custGeom>
                  <a:avLst/>
                  <a:gdLst/>
                  <a:ahLst/>
                  <a:cxnLst/>
                  <a:rect l="l" t="t" r="r" b="b"/>
                  <a:pathLst>
                    <a:path w="87629" h="87630" extrusionOk="0">
                      <a:moveTo>
                        <a:pt x="87630" y="43815"/>
                      </a:moveTo>
                      <a:cubicBezTo>
                        <a:pt x="87630" y="68013"/>
                        <a:pt x="68014" y="87630"/>
                        <a:pt x="43815" y="87630"/>
                      </a:cubicBezTo>
                      <a:cubicBezTo>
                        <a:pt x="19617" y="87630"/>
                        <a:pt x="1" y="68014"/>
                        <a:pt x="1" y="43815"/>
                      </a:cubicBezTo>
                      <a:cubicBezTo>
                        <a:pt x="1" y="19617"/>
                        <a:pt x="19617" y="0"/>
                        <a:pt x="43815" y="0"/>
                      </a:cubicBezTo>
                      <a:cubicBezTo>
                        <a:pt x="68014" y="0"/>
                        <a:pt x="87630" y="19616"/>
                        <a:pt x="87630" y="438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0" name="Google Shape;290;p13"/>
                <p:cNvGrpSpPr/>
                <p:nvPr/>
              </p:nvGrpSpPr>
              <p:grpSpPr>
                <a:xfrm>
                  <a:off x="10765015" y="5040134"/>
                  <a:ext cx="116314" cy="49775"/>
                  <a:chOff x="10765015" y="5040134"/>
                  <a:chExt cx="116314" cy="49775"/>
                </a:xfrm>
              </p:grpSpPr>
              <p:sp>
                <p:nvSpPr>
                  <p:cNvPr id="291" name="Google Shape;291;p13"/>
                  <p:cNvSpPr/>
                  <p:nvPr/>
                </p:nvSpPr>
                <p:spPr>
                  <a:xfrm rot="-172174">
                    <a:off x="10765318" y="5042987"/>
                    <a:ext cx="114347" cy="14935"/>
                  </a:xfrm>
                  <a:custGeom>
                    <a:avLst/>
                    <a:gdLst/>
                    <a:ahLst/>
                    <a:cxnLst/>
                    <a:rect l="l" t="t" r="r" b="b"/>
                    <a:pathLst>
                      <a:path w="114490" h="14954" extrusionOk="0">
                        <a:moveTo>
                          <a:pt x="0" y="0"/>
                        </a:moveTo>
                        <a:lnTo>
                          <a:pt x="114490" y="0"/>
                        </a:lnTo>
                        <a:lnTo>
                          <a:pt x="114490"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3"/>
                  <p:cNvSpPr/>
                  <p:nvPr/>
                </p:nvSpPr>
                <p:spPr>
                  <a:xfrm rot="-172174">
                    <a:off x="10766681" y="5072121"/>
                    <a:ext cx="114347" cy="14935"/>
                  </a:xfrm>
                  <a:custGeom>
                    <a:avLst/>
                    <a:gdLst/>
                    <a:ahLst/>
                    <a:cxnLst/>
                    <a:rect l="l" t="t" r="r" b="b"/>
                    <a:pathLst>
                      <a:path w="114490" h="14954" extrusionOk="0">
                        <a:moveTo>
                          <a:pt x="0" y="0"/>
                        </a:moveTo>
                        <a:lnTo>
                          <a:pt x="114491" y="0"/>
                        </a:lnTo>
                        <a:lnTo>
                          <a:pt x="114491"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 name="Google Shape;293;p13"/>
                <p:cNvGrpSpPr/>
                <p:nvPr/>
              </p:nvGrpSpPr>
              <p:grpSpPr>
                <a:xfrm>
                  <a:off x="10784825" y="5436314"/>
                  <a:ext cx="116414" cy="49961"/>
                  <a:chOff x="10784825" y="5436314"/>
                  <a:chExt cx="116414" cy="49961"/>
                </a:xfrm>
              </p:grpSpPr>
              <p:sp>
                <p:nvSpPr>
                  <p:cNvPr id="294" name="Google Shape;294;p13"/>
                  <p:cNvSpPr/>
                  <p:nvPr/>
                </p:nvSpPr>
                <p:spPr>
                  <a:xfrm rot="-172174">
                    <a:off x="10785128" y="5439167"/>
                    <a:ext cx="114347" cy="14935"/>
                  </a:xfrm>
                  <a:custGeom>
                    <a:avLst/>
                    <a:gdLst/>
                    <a:ahLst/>
                    <a:cxnLst/>
                    <a:rect l="l" t="t" r="r" b="b"/>
                    <a:pathLst>
                      <a:path w="114490" h="14954" extrusionOk="0">
                        <a:moveTo>
                          <a:pt x="0" y="0"/>
                        </a:moveTo>
                        <a:lnTo>
                          <a:pt x="114491" y="0"/>
                        </a:lnTo>
                        <a:lnTo>
                          <a:pt x="114491"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13"/>
                  <p:cNvSpPr/>
                  <p:nvPr/>
                </p:nvSpPr>
                <p:spPr>
                  <a:xfrm rot="-172174">
                    <a:off x="10786591" y="5468487"/>
                    <a:ext cx="114347" cy="14935"/>
                  </a:xfrm>
                  <a:custGeom>
                    <a:avLst/>
                    <a:gdLst/>
                    <a:ahLst/>
                    <a:cxnLst/>
                    <a:rect l="l" t="t" r="r" b="b"/>
                    <a:pathLst>
                      <a:path w="114490" h="14954" extrusionOk="0">
                        <a:moveTo>
                          <a:pt x="0" y="0"/>
                        </a:moveTo>
                        <a:lnTo>
                          <a:pt x="114490" y="0"/>
                        </a:lnTo>
                        <a:lnTo>
                          <a:pt x="114490"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6" name="Google Shape;296;p13"/>
              <p:cNvGrpSpPr/>
              <p:nvPr/>
            </p:nvGrpSpPr>
            <p:grpSpPr>
              <a:xfrm>
                <a:off x="10519314" y="4813458"/>
                <a:ext cx="202120" cy="992123"/>
                <a:chOff x="10519314" y="4813458"/>
                <a:chExt cx="202120" cy="992123"/>
              </a:xfrm>
            </p:grpSpPr>
            <p:sp>
              <p:nvSpPr>
                <p:cNvPr id="297" name="Google Shape;297;p13"/>
                <p:cNvSpPr/>
                <p:nvPr/>
              </p:nvSpPr>
              <p:spPr>
                <a:xfrm>
                  <a:off x="10519314" y="4813458"/>
                  <a:ext cx="202120" cy="992123"/>
                </a:xfrm>
                <a:custGeom>
                  <a:avLst/>
                  <a:gdLst/>
                  <a:ahLst/>
                  <a:cxnLst/>
                  <a:rect l="l" t="t" r="r" b="b"/>
                  <a:pathLst>
                    <a:path w="202120" h="992123" extrusionOk="0">
                      <a:moveTo>
                        <a:pt x="0" y="0"/>
                      </a:moveTo>
                      <a:lnTo>
                        <a:pt x="202120" y="0"/>
                      </a:lnTo>
                      <a:lnTo>
                        <a:pt x="202120" y="992124"/>
                      </a:lnTo>
                      <a:lnTo>
                        <a:pt x="0" y="99212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3"/>
                <p:cNvSpPr/>
                <p:nvPr/>
              </p:nvSpPr>
              <p:spPr>
                <a:xfrm>
                  <a:off x="10558843" y="4891468"/>
                  <a:ext cx="123063" cy="123062"/>
                </a:xfrm>
                <a:custGeom>
                  <a:avLst/>
                  <a:gdLst/>
                  <a:ahLst/>
                  <a:cxnLst/>
                  <a:rect l="l" t="t" r="r" b="b"/>
                  <a:pathLst>
                    <a:path w="123063" h="123062" extrusionOk="0">
                      <a:moveTo>
                        <a:pt x="123063" y="61532"/>
                      </a:moveTo>
                      <a:cubicBezTo>
                        <a:pt x="123063" y="95514"/>
                        <a:pt x="95514" y="123063"/>
                        <a:pt x="61531" y="123063"/>
                      </a:cubicBezTo>
                      <a:cubicBezTo>
                        <a:pt x="27548" y="123063"/>
                        <a:pt x="-1" y="95514"/>
                        <a:pt x="-1" y="61532"/>
                      </a:cubicBezTo>
                      <a:cubicBezTo>
                        <a:pt x="-1" y="27549"/>
                        <a:pt x="27548" y="0"/>
                        <a:pt x="61531" y="0"/>
                      </a:cubicBezTo>
                      <a:cubicBezTo>
                        <a:pt x="95514" y="0"/>
                        <a:pt x="123063" y="27549"/>
                        <a:pt x="123063" y="6153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9" name="Google Shape;299;p13"/>
                <p:cNvGrpSpPr/>
                <p:nvPr/>
              </p:nvGrpSpPr>
              <p:grpSpPr>
                <a:xfrm>
                  <a:off x="10556176" y="5465730"/>
                  <a:ext cx="128397" cy="44196"/>
                  <a:chOff x="10556176" y="5465730"/>
                  <a:chExt cx="128397" cy="44196"/>
                </a:xfrm>
              </p:grpSpPr>
              <p:sp>
                <p:nvSpPr>
                  <p:cNvPr id="300" name="Google Shape;300;p13"/>
                  <p:cNvSpPr/>
                  <p:nvPr/>
                </p:nvSpPr>
                <p:spPr>
                  <a:xfrm>
                    <a:off x="10556176" y="5465730"/>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13"/>
                  <p:cNvSpPr/>
                  <p:nvPr/>
                </p:nvSpPr>
                <p:spPr>
                  <a:xfrm>
                    <a:off x="10556176" y="5494972"/>
                    <a:ext cx="128397" cy="14954"/>
                  </a:xfrm>
                  <a:custGeom>
                    <a:avLst/>
                    <a:gdLst/>
                    <a:ahLst/>
                    <a:cxnLst/>
                    <a:rect l="l" t="t" r="r" b="b"/>
                    <a:pathLst>
                      <a:path w="128397" h="14954" extrusionOk="0">
                        <a:moveTo>
                          <a:pt x="0" y="0"/>
                        </a:moveTo>
                        <a:lnTo>
                          <a:pt x="128397" y="0"/>
                        </a:lnTo>
                        <a:lnTo>
                          <a:pt x="128397"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13"/>
                <p:cNvGrpSpPr/>
                <p:nvPr/>
              </p:nvGrpSpPr>
              <p:grpSpPr>
                <a:xfrm>
                  <a:off x="10556176" y="5689187"/>
                  <a:ext cx="128397" cy="44196"/>
                  <a:chOff x="10556176" y="5689187"/>
                  <a:chExt cx="128397" cy="44196"/>
                </a:xfrm>
              </p:grpSpPr>
              <p:sp>
                <p:nvSpPr>
                  <p:cNvPr id="303" name="Google Shape;303;p13"/>
                  <p:cNvSpPr/>
                  <p:nvPr/>
                </p:nvSpPr>
                <p:spPr>
                  <a:xfrm>
                    <a:off x="10556176" y="5689187"/>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13"/>
                  <p:cNvSpPr/>
                  <p:nvPr/>
                </p:nvSpPr>
                <p:spPr>
                  <a:xfrm>
                    <a:off x="10556176" y="5718429"/>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05" name="Google Shape;305;p13"/>
            <p:cNvGrpSpPr/>
            <p:nvPr/>
          </p:nvGrpSpPr>
          <p:grpSpPr>
            <a:xfrm>
              <a:off x="11058042" y="5088325"/>
              <a:ext cx="213052" cy="717953"/>
              <a:chOff x="11058042" y="5088325"/>
              <a:chExt cx="213052" cy="717953"/>
            </a:xfrm>
          </p:grpSpPr>
          <p:sp>
            <p:nvSpPr>
              <p:cNvPr id="306" name="Google Shape;306;p13"/>
              <p:cNvSpPr/>
              <p:nvPr/>
            </p:nvSpPr>
            <p:spPr>
              <a:xfrm rot="-631368">
                <a:off x="11122592" y="5089982"/>
                <a:ext cx="83952" cy="714640"/>
              </a:xfrm>
              <a:custGeom>
                <a:avLst/>
                <a:gdLst/>
                <a:ahLst/>
                <a:cxnLst/>
                <a:rect l="l" t="t" r="r" b="b"/>
                <a:pathLst>
                  <a:path w="84010" h="715136" extrusionOk="0">
                    <a:moveTo>
                      <a:pt x="0" y="0"/>
                    </a:moveTo>
                    <a:lnTo>
                      <a:pt x="84010" y="0"/>
                    </a:lnTo>
                    <a:lnTo>
                      <a:pt x="84010" y="715137"/>
                    </a:lnTo>
                    <a:lnTo>
                      <a:pt x="0" y="71513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3"/>
              <p:cNvSpPr/>
              <p:nvPr/>
            </p:nvSpPr>
            <p:spPr>
              <a:xfrm rot="-631368">
                <a:off x="11154645" y="5271518"/>
                <a:ext cx="25985" cy="411004"/>
              </a:xfrm>
              <a:custGeom>
                <a:avLst/>
                <a:gdLst/>
                <a:ahLst/>
                <a:cxnLst/>
                <a:rect l="l" t="t" r="r" b="b"/>
                <a:pathLst>
                  <a:path w="26003" h="411289" extrusionOk="0">
                    <a:moveTo>
                      <a:pt x="0" y="0"/>
                    </a:moveTo>
                    <a:lnTo>
                      <a:pt x="26003" y="0"/>
                    </a:lnTo>
                    <a:lnTo>
                      <a:pt x="26003" y="411289"/>
                    </a:lnTo>
                    <a:lnTo>
                      <a:pt x="0" y="41128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8" name="Google Shape;308;p13"/>
          <p:cNvGrpSpPr/>
          <p:nvPr/>
        </p:nvGrpSpPr>
        <p:grpSpPr>
          <a:xfrm>
            <a:off x="150676" y="2823493"/>
            <a:ext cx="516117" cy="779220"/>
            <a:chOff x="10572463" y="3528536"/>
            <a:chExt cx="580168" cy="875823"/>
          </a:xfrm>
        </p:grpSpPr>
        <p:grpSp>
          <p:nvGrpSpPr>
            <p:cNvPr id="309" name="Google Shape;309;p13"/>
            <p:cNvGrpSpPr/>
            <p:nvPr/>
          </p:nvGrpSpPr>
          <p:grpSpPr>
            <a:xfrm>
              <a:off x="10713815" y="3528536"/>
              <a:ext cx="438816" cy="746664"/>
              <a:chOff x="10713815" y="3528536"/>
              <a:chExt cx="438816" cy="746664"/>
            </a:xfrm>
          </p:grpSpPr>
          <p:sp>
            <p:nvSpPr>
              <p:cNvPr id="310" name="Google Shape;310;p13"/>
              <p:cNvSpPr/>
              <p:nvPr/>
            </p:nvSpPr>
            <p:spPr>
              <a:xfrm>
                <a:off x="10713815" y="3528536"/>
                <a:ext cx="438816" cy="746664"/>
              </a:xfrm>
              <a:custGeom>
                <a:avLst/>
                <a:gdLst/>
                <a:ahLst/>
                <a:cxnLst/>
                <a:rect l="l" t="t" r="r" b="b"/>
                <a:pathLst>
                  <a:path w="438816" h="746664" extrusionOk="0">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1" name="Google Shape;311;p13"/>
              <p:cNvGrpSpPr/>
              <p:nvPr/>
            </p:nvGrpSpPr>
            <p:grpSpPr>
              <a:xfrm>
                <a:off x="10776489" y="3625310"/>
                <a:ext cx="313848" cy="288226"/>
                <a:chOff x="10776489" y="3625310"/>
                <a:chExt cx="313848" cy="288226"/>
              </a:xfrm>
            </p:grpSpPr>
            <p:sp>
              <p:nvSpPr>
                <p:cNvPr id="312" name="Google Shape;312;p13"/>
                <p:cNvSpPr/>
                <p:nvPr/>
              </p:nvSpPr>
              <p:spPr>
                <a:xfrm>
                  <a:off x="10776489" y="362531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3"/>
                <p:cNvSpPr/>
                <p:nvPr/>
              </p:nvSpPr>
              <p:spPr>
                <a:xfrm>
                  <a:off x="10776489" y="367865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3"/>
                <p:cNvSpPr/>
                <p:nvPr/>
              </p:nvSpPr>
              <p:spPr>
                <a:xfrm>
                  <a:off x="10776489" y="373199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3"/>
                <p:cNvSpPr/>
                <p:nvPr/>
              </p:nvSpPr>
              <p:spPr>
                <a:xfrm>
                  <a:off x="10776489" y="378542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13"/>
                <p:cNvSpPr/>
                <p:nvPr/>
              </p:nvSpPr>
              <p:spPr>
                <a:xfrm>
                  <a:off x="10776489" y="383876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3"/>
                <p:cNvSpPr/>
                <p:nvPr/>
              </p:nvSpPr>
              <p:spPr>
                <a:xfrm>
                  <a:off x="10776489" y="3892105"/>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8" name="Google Shape;318;p13"/>
              <p:cNvGrpSpPr/>
              <p:nvPr/>
            </p:nvGrpSpPr>
            <p:grpSpPr>
              <a:xfrm>
                <a:off x="10776489" y="3999547"/>
                <a:ext cx="313848" cy="181546"/>
                <a:chOff x="10776489" y="3999547"/>
                <a:chExt cx="313848" cy="181546"/>
              </a:xfrm>
            </p:grpSpPr>
            <p:sp>
              <p:nvSpPr>
                <p:cNvPr id="319" name="Google Shape;319;p13"/>
                <p:cNvSpPr/>
                <p:nvPr/>
              </p:nvSpPr>
              <p:spPr>
                <a:xfrm>
                  <a:off x="10776489" y="399954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3"/>
                <p:cNvSpPr/>
                <p:nvPr/>
              </p:nvSpPr>
              <p:spPr>
                <a:xfrm>
                  <a:off x="10776489" y="405288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3"/>
                <p:cNvSpPr/>
                <p:nvPr/>
              </p:nvSpPr>
              <p:spPr>
                <a:xfrm>
                  <a:off x="10776489" y="4106322"/>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3"/>
                <p:cNvSpPr/>
                <p:nvPr/>
              </p:nvSpPr>
              <p:spPr>
                <a:xfrm>
                  <a:off x="10776489" y="4159662"/>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3" name="Google Shape;323;p13"/>
              <p:cNvSpPr/>
              <p:nvPr/>
            </p:nvSpPr>
            <p:spPr>
              <a:xfrm>
                <a:off x="11039951" y="3528536"/>
                <a:ext cx="112584" cy="112585"/>
              </a:xfrm>
              <a:custGeom>
                <a:avLst/>
                <a:gdLst/>
                <a:ahLst/>
                <a:cxnLst/>
                <a:rect l="l" t="t" r="r" b="b"/>
                <a:pathLst>
                  <a:path w="112584" h="112585" extrusionOk="0">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 name="Google Shape;324;p13"/>
            <p:cNvGrpSpPr/>
            <p:nvPr/>
          </p:nvGrpSpPr>
          <p:grpSpPr>
            <a:xfrm>
              <a:off x="10572463" y="3657790"/>
              <a:ext cx="438817" cy="746569"/>
              <a:chOff x="10572463" y="3657790"/>
              <a:chExt cx="438817" cy="746569"/>
            </a:xfrm>
          </p:grpSpPr>
          <p:sp>
            <p:nvSpPr>
              <p:cNvPr id="325" name="Google Shape;325;p13"/>
              <p:cNvSpPr/>
              <p:nvPr/>
            </p:nvSpPr>
            <p:spPr>
              <a:xfrm>
                <a:off x="10572463" y="3657790"/>
                <a:ext cx="438817" cy="746569"/>
              </a:xfrm>
              <a:custGeom>
                <a:avLst/>
                <a:gdLst/>
                <a:ahLst/>
                <a:cxnLst/>
                <a:rect l="l" t="t" r="r" b="b"/>
                <a:pathLst>
                  <a:path w="438817" h="746569" extrusionOk="0">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6" name="Google Shape;326;p13"/>
              <p:cNvGrpSpPr/>
              <p:nvPr/>
            </p:nvGrpSpPr>
            <p:grpSpPr>
              <a:xfrm>
                <a:off x="10635138" y="3754469"/>
                <a:ext cx="313848" cy="288321"/>
                <a:chOff x="10635138" y="3754469"/>
                <a:chExt cx="313848" cy="288321"/>
              </a:xfrm>
            </p:grpSpPr>
            <p:sp>
              <p:nvSpPr>
                <p:cNvPr id="327" name="Google Shape;327;p13"/>
                <p:cNvSpPr/>
                <p:nvPr/>
              </p:nvSpPr>
              <p:spPr>
                <a:xfrm>
                  <a:off x="10635138" y="375446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3"/>
                <p:cNvSpPr/>
                <p:nvPr/>
              </p:nvSpPr>
              <p:spPr>
                <a:xfrm>
                  <a:off x="10635138" y="380790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3"/>
                <p:cNvSpPr/>
                <p:nvPr/>
              </p:nvSpPr>
              <p:spPr>
                <a:xfrm>
                  <a:off x="10635138" y="386124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13"/>
                <p:cNvSpPr/>
                <p:nvPr/>
              </p:nvSpPr>
              <p:spPr>
                <a:xfrm>
                  <a:off x="10635138" y="391458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13"/>
                <p:cNvSpPr/>
                <p:nvPr/>
              </p:nvSpPr>
              <p:spPr>
                <a:xfrm>
                  <a:off x="10635138" y="396801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3"/>
                <p:cNvSpPr/>
                <p:nvPr/>
              </p:nvSpPr>
              <p:spPr>
                <a:xfrm>
                  <a:off x="10635138" y="4021359"/>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 name="Google Shape;333;p13"/>
              <p:cNvGrpSpPr/>
              <p:nvPr/>
            </p:nvGrpSpPr>
            <p:grpSpPr>
              <a:xfrm>
                <a:off x="10635138" y="4128801"/>
                <a:ext cx="313848" cy="181547"/>
                <a:chOff x="10635138" y="4128801"/>
                <a:chExt cx="313848" cy="181547"/>
              </a:xfrm>
            </p:grpSpPr>
            <p:sp>
              <p:nvSpPr>
                <p:cNvPr id="334" name="Google Shape;334;p13"/>
                <p:cNvSpPr/>
                <p:nvPr/>
              </p:nvSpPr>
              <p:spPr>
                <a:xfrm>
                  <a:off x="10635138" y="412880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3"/>
                <p:cNvSpPr/>
                <p:nvPr/>
              </p:nvSpPr>
              <p:spPr>
                <a:xfrm>
                  <a:off x="10635138" y="418214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13"/>
                <p:cNvSpPr/>
                <p:nvPr/>
              </p:nvSpPr>
              <p:spPr>
                <a:xfrm>
                  <a:off x="10635138" y="423548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3"/>
                <p:cNvSpPr/>
                <p:nvPr/>
              </p:nvSpPr>
              <p:spPr>
                <a:xfrm>
                  <a:off x="10635138" y="4288917"/>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8" name="Google Shape;338;p13"/>
              <p:cNvSpPr/>
              <p:nvPr/>
            </p:nvSpPr>
            <p:spPr>
              <a:xfrm>
                <a:off x="10898599" y="3657790"/>
                <a:ext cx="112586" cy="112585"/>
              </a:xfrm>
              <a:custGeom>
                <a:avLst/>
                <a:gdLst/>
                <a:ahLst/>
                <a:cxnLst/>
                <a:rect l="l" t="t" r="r" b="b"/>
                <a:pathLst>
                  <a:path w="112586" h="112585" extrusionOk="0">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9" name="Google Shape;339;p13"/>
          <p:cNvGrpSpPr/>
          <p:nvPr/>
        </p:nvGrpSpPr>
        <p:grpSpPr>
          <a:xfrm>
            <a:off x="361835" y="3601018"/>
            <a:ext cx="22030" cy="294484"/>
            <a:chOff x="10809827" y="4402455"/>
            <a:chExt cx="24764" cy="330993"/>
          </a:xfrm>
        </p:grpSpPr>
        <p:sp>
          <p:nvSpPr>
            <p:cNvPr id="340" name="Google Shape;340;p13"/>
            <p:cNvSpPr/>
            <p:nvPr/>
          </p:nvSpPr>
          <p:spPr>
            <a:xfrm>
              <a:off x="10822209" y="4414266"/>
              <a:ext cx="9525" cy="307467"/>
            </a:xfrm>
            <a:custGeom>
              <a:avLst/>
              <a:gdLst/>
              <a:ahLst/>
              <a:cxnLst/>
              <a:rect l="l" t="t" r="r" b="b"/>
              <a:pathLst>
                <a:path w="9525" h="307467" extrusionOk="0">
                  <a:moveTo>
                    <a:pt x="-1" y="307467"/>
                  </a:moveTo>
                  <a:lnTo>
                    <a:pt x="-1"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13"/>
            <p:cNvSpPr/>
            <p:nvPr/>
          </p:nvSpPr>
          <p:spPr>
            <a:xfrm>
              <a:off x="10809827" y="4708683"/>
              <a:ext cx="24764" cy="24765"/>
            </a:xfrm>
            <a:custGeom>
              <a:avLst/>
              <a:gdLst/>
              <a:ahLst/>
              <a:cxnLst/>
              <a:rect l="l" t="t" r="r" b="b"/>
              <a:pathLst>
                <a:path w="24764" h="24765" extrusionOk="0">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13"/>
            <p:cNvSpPr/>
            <p:nvPr/>
          </p:nvSpPr>
          <p:spPr>
            <a:xfrm>
              <a:off x="10809827" y="4402455"/>
              <a:ext cx="24764" cy="24764"/>
            </a:xfrm>
            <a:custGeom>
              <a:avLst/>
              <a:gdLst/>
              <a:ahLst/>
              <a:cxnLst/>
              <a:rect l="l" t="t" r="r" b="b"/>
              <a:pathLst>
                <a:path w="24764" h="24764" extrusionOk="0">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43"/>
        <p:cNvGrpSpPr/>
        <p:nvPr/>
      </p:nvGrpSpPr>
      <p:grpSpPr>
        <a:xfrm>
          <a:off x="0" y="0"/>
          <a:ext cx="0" cy="0"/>
          <a:chOff x="0" y="0"/>
          <a:chExt cx="0" cy="0"/>
        </a:xfrm>
      </p:grpSpPr>
      <p:sp>
        <p:nvSpPr>
          <p:cNvPr id="344" name="Google Shape;344;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5" name="Google Shape;345;p14"/>
          <p:cNvSpPr txBox="1">
            <a:spLocks noGrp="1"/>
          </p:cNvSpPr>
          <p:nvPr>
            <p:ph type="subTitle" idx="1"/>
          </p:nvPr>
        </p:nvSpPr>
        <p:spPr>
          <a:xfrm>
            <a:off x="937625" y="2579823"/>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6" name="Google Shape;346;p14"/>
          <p:cNvSpPr txBox="1">
            <a:spLocks noGrp="1"/>
          </p:cNvSpPr>
          <p:nvPr>
            <p:ph type="subTitle" idx="2"/>
          </p:nvPr>
        </p:nvSpPr>
        <p:spPr>
          <a:xfrm>
            <a:off x="3484347" y="2579823"/>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7" name="Google Shape;347;p14"/>
          <p:cNvSpPr txBox="1">
            <a:spLocks noGrp="1"/>
          </p:cNvSpPr>
          <p:nvPr>
            <p:ph type="subTitle" idx="3"/>
          </p:nvPr>
        </p:nvSpPr>
        <p:spPr>
          <a:xfrm>
            <a:off x="6031075" y="2579823"/>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8" name="Google Shape;348;p14"/>
          <p:cNvSpPr txBox="1">
            <a:spLocks noGrp="1"/>
          </p:cNvSpPr>
          <p:nvPr>
            <p:ph type="subTitle" idx="4"/>
          </p:nvPr>
        </p:nvSpPr>
        <p:spPr>
          <a:xfrm>
            <a:off x="937625" y="1775401"/>
            <a:ext cx="21753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9" name="Google Shape;349;p14"/>
          <p:cNvSpPr txBox="1">
            <a:spLocks noGrp="1"/>
          </p:cNvSpPr>
          <p:nvPr>
            <p:ph type="subTitle" idx="5"/>
          </p:nvPr>
        </p:nvSpPr>
        <p:spPr>
          <a:xfrm>
            <a:off x="3484350" y="1775401"/>
            <a:ext cx="21753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50" name="Google Shape;350;p14"/>
          <p:cNvSpPr txBox="1">
            <a:spLocks noGrp="1"/>
          </p:cNvSpPr>
          <p:nvPr>
            <p:ph type="subTitle" idx="6"/>
          </p:nvPr>
        </p:nvSpPr>
        <p:spPr>
          <a:xfrm>
            <a:off x="6031075" y="1775401"/>
            <a:ext cx="21753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51" name="Google Shape;351;p14"/>
          <p:cNvSpPr/>
          <p:nvPr/>
        </p:nvSpPr>
        <p:spPr>
          <a:xfrm rot="8800738" flipH="1">
            <a:off x="7902412" y="4181666"/>
            <a:ext cx="1680262" cy="135858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4"/>
          <p:cNvSpPr/>
          <p:nvPr/>
        </p:nvSpPr>
        <p:spPr>
          <a:xfrm rot="-8942362" flipH="1">
            <a:off x="-983149" y="4040244"/>
            <a:ext cx="2474148" cy="200058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4"/>
          <p:cNvSpPr/>
          <p:nvPr/>
        </p:nvSpPr>
        <p:spPr>
          <a:xfrm rot="1554271" flipH="1">
            <a:off x="7563507" y="-664049"/>
            <a:ext cx="2112334" cy="2002574"/>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4"/>
          <p:cNvSpPr/>
          <p:nvPr/>
        </p:nvSpPr>
        <p:spPr>
          <a:xfrm>
            <a:off x="62825" y="1725386"/>
            <a:ext cx="606206" cy="37384"/>
          </a:xfrm>
          <a:custGeom>
            <a:avLst/>
            <a:gdLst/>
            <a:ahLst/>
            <a:cxnLst/>
            <a:rect l="l" t="t" r="r" b="b"/>
            <a:pathLst>
              <a:path w="824770" h="50863" extrusionOk="0">
                <a:moveTo>
                  <a:pt x="799338" y="50863"/>
                </a:moveTo>
                <a:lnTo>
                  <a:pt x="25432" y="50863"/>
                </a:lnTo>
                <a:cubicBezTo>
                  <a:pt x="11430" y="50863"/>
                  <a:pt x="0" y="39433"/>
                  <a:pt x="0" y="25432"/>
                </a:cubicBezTo>
                <a:lnTo>
                  <a:pt x="0" y="25432"/>
                </a:lnTo>
                <a:cubicBezTo>
                  <a:pt x="0" y="11430"/>
                  <a:pt x="11430" y="0"/>
                  <a:pt x="25432" y="0"/>
                </a:cubicBezTo>
                <a:lnTo>
                  <a:pt x="799338" y="0"/>
                </a:lnTo>
                <a:cubicBezTo>
                  <a:pt x="813339" y="0"/>
                  <a:pt x="824770" y="11430"/>
                  <a:pt x="824770" y="25432"/>
                </a:cubicBezTo>
                <a:lnTo>
                  <a:pt x="824770" y="25432"/>
                </a:lnTo>
                <a:cubicBezTo>
                  <a:pt x="824770" y="39433"/>
                  <a:pt x="813339" y="50863"/>
                  <a:pt x="799338" y="5086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5" name="Google Shape;355;p14"/>
          <p:cNvGrpSpPr/>
          <p:nvPr/>
        </p:nvGrpSpPr>
        <p:grpSpPr>
          <a:xfrm>
            <a:off x="96399" y="951293"/>
            <a:ext cx="552408" cy="792759"/>
            <a:chOff x="10519314" y="4728596"/>
            <a:chExt cx="751780" cy="1078731"/>
          </a:xfrm>
        </p:grpSpPr>
        <p:grpSp>
          <p:nvGrpSpPr>
            <p:cNvPr id="356" name="Google Shape;356;p14"/>
            <p:cNvGrpSpPr/>
            <p:nvPr/>
          </p:nvGrpSpPr>
          <p:grpSpPr>
            <a:xfrm>
              <a:off x="10519314" y="4728596"/>
              <a:ext cx="626662" cy="1078731"/>
              <a:chOff x="10519314" y="4728596"/>
              <a:chExt cx="626662" cy="1078731"/>
            </a:xfrm>
          </p:grpSpPr>
          <p:grpSp>
            <p:nvGrpSpPr>
              <p:cNvPr id="357" name="Google Shape;357;p14"/>
              <p:cNvGrpSpPr/>
              <p:nvPr/>
            </p:nvGrpSpPr>
            <p:grpSpPr>
              <a:xfrm>
                <a:off x="10903220" y="4888205"/>
                <a:ext cx="242756" cy="919122"/>
                <a:chOff x="10903220" y="4888205"/>
                <a:chExt cx="242756" cy="919122"/>
              </a:xfrm>
            </p:grpSpPr>
            <p:sp>
              <p:nvSpPr>
                <p:cNvPr id="358" name="Google Shape;358;p14"/>
                <p:cNvSpPr/>
                <p:nvPr/>
              </p:nvSpPr>
              <p:spPr>
                <a:xfrm rot="-447735">
                  <a:off x="10961814" y="4892503"/>
                  <a:ext cx="125567" cy="910526"/>
                </a:xfrm>
                <a:custGeom>
                  <a:avLst/>
                  <a:gdLst/>
                  <a:ahLst/>
                  <a:cxnLst/>
                  <a:rect l="l" t="t" r="r" b="b"/>
                  <a:pathLst>
                    <a:path w="125444" h="909637" extrusionOk="0">
                      <a:moveTo>
                        <a:pt x="0" y="0"/>
                      </a:moveTo>
                      <a:lnTo>
                        <a:pt x="125445" y="0"/>
                      </a:lnTo>
                      <a:lnTo>
                        <a:pt x="125445" y="909637"/>
                      </a:lnTo>
                      <a:lnTo>
                        <a:pt x="0" y="9096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14"/>
                <p:cNvSpPr/>
                <p:nvPr/>
              </p:nvSpPr>
              <p:spPr>
                <a:xfrm>
                  <a:off x="10952422" y="4933194"/>
                  <a:ext cx="42088" cy="42088"/>
                </a:xfrm>
                <a:custGeom>
                  <a:avLst/>
                  <a:gdLst/>
                  <a:ahLst/>
                  <a:cxnLst/>
                  <a:rect l="l" t="t" r="r" b="b"/>
                  <a:pathLst>
                    <a:path w="42088" h="42088" extrusionOk="0">
                      <a:moveTo>
                        <a:pt x="41904" y="18282"/>
                      </a:moveTo>
                      <a:cubicBezTo>
                        <a:pt x="43428" y="29807"/>
                        <a:pt x="35331" y="40380"/>
                        <a:pt x="23806" y="41904"/>
                      </a:cubicBezTo>
                      <a:cubicBezTo>
                        <a:pt x="12281" y="43428"/>
                        <a:pt x="1709" y="35332"/>
                        <a:pt x="184" y="23806"/>
                      </a:cubicBezTo>
                      <a:cubicBezTo>
                        <a:pt x="-1340" y="12281"/>
                        <a:pt x="6756" y="1708"/>
                        <a:pt x="18282"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14"/>
                <p:cNvSpPr/>
                <p:nvPr/>
              </p:nvSpPr>
              <p:spPr>
                <a:xfrm>
                  <a:off x="10961186" y="5000250"/>
                  <a:ext cx="42087" cy="42087"/>
                </a:xfrm>
                <a:custGeom>
                  <a:avLst/>
                  <a:gdLst/>
                  <a:ahLst/>
                  <a:cxnLst/>
                  <a:rect l="l" t="t" r="r" b="b"/>
                  <a:pathLst>
                    <a:path w="42087" h="42087" extrusionOk="0">
                      <a:moveTo>
                        <a:pt x="41904" y="18282"/>
                      </a:moveTo>
                      <a:cubicBezTo>
                        <a:pt x="43427" y="29807"/>
                        <a:pt x="35331" y="40380"/>
                        <a:pt x="23806" y="41904"/>
                      </a:cubicBezTo>
                      <a:cubicBezTo>
                        <a:pt x="12280" y="43428"/>
                        <a:pt x="1708" y="35332"/>
                        <a:pt x="184" y="23806"/>
                      </a:cubicBezTo>
                      <a:cubicBezTo>
                        <a:pt x="-1340" y="12281"/>
                        <a:pt x="6756" y="1708"/>
                        <a:pt x="18281"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1" name="Google Shape;361;p14"/>
                <p:cNvGrpSpPr/>
                <p:nvPr/>
              </p:nvGrpSpPr>
              <p:grpSpPr>
                <a:xfrm>
                  <a:off x="11014221" y="5588618"/>
                  <a:ext cx="100021" cy="114784"/>
                  <a:chOff x="11014221" y="5588618"/>
                  <a:chExt cx="100021" cy="114784"/>
                </a:xfrm>
              </p:grpSpPr>
              <p:sp>
                <p:nvSpPr>
                  <p:cNvPr id="362" name="Google Shape;362;p14"/>
                  <p:cNvSpPr/>
                  <p:nvPr/>
                </p:nvSpPr>
                <p:spPr>
                  <a:xfrm rot="-447735">
                    <a:off x="11014826" y="5594269"/>
                    <a:ext cx="88001" cy="15064"/>
                  </a:xfrm>
                  <a:custGeom>
                    <a:avLst/>
                    <a:gdLst/>
                    <a:ahLst/>
                    <a:cxnLst/>
                    <a:rect l="l" t="t" r="r" b="b"/>
                    <a:pathLst>
                      <a:path w="87915" h="15049" extrusionOk="0">
                        <a:moveTo>
                          <a:pt x="0" y="0"/>
                        </a:moveTo>
                        <a:lnTo>
                          <a:pt x="87916" y="0"/>
                        </a:lnTo>
                        <a:lnTo>
                          <a:pt x="87916" y="15049"/>
                        </a:lnTo>
                        <a:lnTo>
                          <a:pt x="0" y="1504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4"/>
                  <p:cNvSpPr/>
                  <p:nvPr/>
                </p:nvSpPr>
                <p:spPr>
                  <a:xfrm rot="-447735">
                    <a:off x="11018646" y="5623150"/>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4"/>
                  <p:cNvSpPr/>
                  <p:nvPr/>
                </p:nvSpPr>
                <p:spPr>
                  <a:xfrm rot="-447735">
                    <a:off x="11021820" y="5653805"/>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4"/>
                  <p:cNvSpPr/>
                  <p:nvPr/>
                </p:nvSpPr>
                <p:spPr>
                  <a:xfrm rot="-447735">
                    <a:off x="11025635" y="5682688"/>
                    <a:ext cx="88001" cy="15064"/>
                  </a:xfrm>
                  <a:custGeom>
                    <a:avLst/>
                    <a:gdLst/>
                    <a:ahLst/>
                    <a:cxnLst/>
                    <a:rect l="l" t="t" r="r" b="b"/>
                    <a:pathLst>
                      <a:path w="87915" h="15049" extrusionOk="0">
                        <a:moveTo>
                          <a:pt x="0" y="0"/>
                        </a:moveTo>
                        <a:lnTo>
                          <a:pt x="87915" y="0"/>
                        </a:lnTo>
                        <a:lnTo>
                          <a:pt x="87915"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66" name="Google Shape;366;p14"/>
              <p:cNvGrpSpPr/>
              <p:nvPr/>
            </p:nvGrpSpPr>
            <p:grpSpPr>
              <a:xfrm>
                <a:off x="10718623" y="4728596"/>
                <a:ext cx="229169" cy="1075979"/>
                <a:chOff x="10718623" y="4728596"/>
                <a:chExt cx="229169" cy="1075979"/>
              </a:xfrm>
            </p:grpSpPr>
            <p:sp>
              <p:nvSpPr>
                <p:cNvPr id="367" name="Google Shape;367;p14"/>
                <p:cNvSpPr/>
                <p:nvPr/>
              </p:nvSpPr>
              <p:spPr>
                <a:xfrm rot="-172174">
                  <a:off x="10745259" y="4732329"/>
                  <a:ext cx="175897" cy="1068513"/>
                </a:xfrm>
                <a:custGeom>
                  <a:avLst/>
                  <a:gdLst/>
                  <a:ahLst/>
                  <a:cxnLst/>
                  <a:rect l="l" t="t" r="r" b="b"/>
                  <a:pathLst>
                    <a:path w="176117" h="1069848" extrusionOk="0">
                      <a:moveTo>
                        <a:pt x="0" y="0"/>
                      </a:moveTo>
                      <a:lnTo>
                        <a:pt x="176117" y="0"/>
                      </a:lnTo>
                      <a:lnTo>
                        <a:pt x="176117" y="1069848"/>
                      </a:lnTo>
                      <a:lnTo>
                        <a:pt x="0" y="10698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4"/>
                <p:cNvSpPr/>
                <p:nvPr/>
              </p:nvSpPr>
              <p:spPr>
                <a:xfrm>
                  <a:off x="10787634" y="5182743"/>
                  <a:ext cx="87629" cy="87630"/>
                </a:xfrm>
                <a:custGeom>
                  <a:avLst/>
                  <a:gdLst/>
                  <a:ahLst/>
                  <a:cxnLst/>
                  <a:rect l="l" t="t" r="r" b="b"/>
                  <a:pathLst>
                    <a:path w="87629" h="87630" extrusionOk="0">
                      <a:moveTo>
                        <a:pt x="87630" y="43815"/>
                      </a:moveTo>
                      <a:cubicBezTo>
                        <a:pt x="87630" y="68013"/>
                        <a:pt x="68014" y="87630"/>
                        <a:pt x="43815" y="87630"/>
                      </a:cubicBezTo>
                      <a:cubicBezTo>
                        <a:pt x="19617" y="87630"/>
                        <a:pt x="1" y="68014"/>
                        <a:pt x="1" y="43815"/>
                      </a:cubicBezTo>
                      <a:cubicBezTo>
                        <a:pt x="1" y="19617"/>
                        <a:pt x="19617" y="0"/>
                        <a:pt x="43815" y="0"/>
                      </a:cubicBezTo>
                      <a:cubicBezTo>
                        <a:pt x="68014" y="0"/>
                        <a:pt x="87630" y="19616"/>
                        <a:pt x="87630" y="438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9" name="Google Shape;369;p14"/>
                <p:cNvGrpSpPr/>
                <p:nvPr/>
              </p:nvGrpSpPr>
              <p:grpSpPr>
                <a:xfrm>
                  <a:off x="10765015" y="5040134"/>
                  <a:ext cx="116314" cy="49775"/>
                  <a:chOff x="10765015" y="5040134"/>
                  <a:chExt cx="116314" cy="49775"/>
                </a:xfrm>
              </p:grpSpPr>
              <p:sp>
                <p:nvSpPr>
                  <p:cNvPr id="370" name="Google Shape;370;p14"/>
                  <p:cNvSpPr/>
                  <p:nvPr/>
                </p:nvSpPr>
                <p:spPr>
                  <a:xfrm rot="-172174">
                    <a:off x="10765318" y="5042987"/>
                    <a:ext cx="114347" cy="14935"/>
                  </a:xfrm>
                  <a:custGeom>
                    <a:avLst/>
                    <a:gdLst/>
                    <a:ahLst/>
                    <a:cxnLst/>
                    <a:rect l="l" t="t" r="r" b="b"/>
                    <a:pathLst>
                      <a:path w="114490" h="14954" extrusionOk="0">
                        <a:moveTo>
                          <a:pt x="0" y="0"/>
                        </a:moveTo>
                        <a:lnTo>
                          <a:pt x="114490" y="0"/>
                        </a:lnTo>
                        <a:lnTo>
                          <a:pt x="114490"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4"/>
                  <p:cNvSpPr/>
                  <p:nvPr/>
                </p:nvSpPr>
                <p:spPr>
                  <a:xfrm rot="-172174">
                    <a:off x="10766681" y="5072121"/>
                    <a:ext cx="114347" cy="14935"/>
                  </a:xfrm>
                  <a:custGeom>
                    <a:avLst/>
                    <a:gdLst/>
                    <a:ahLst/>
                    <a:cxnLst/>
                    <a:rect l="l" t="t" r="r" b="b"/>
                    <a:pathLst>
                      <a:path w="114490" h="14954" extrusionOk="0">
                        <a:moveTo>
                          <a:pt x="0" y="0"/>
                        </a:moveTo>
                        <a:lnTo>
                          <a:pt x="114491" y="0"/>
                        </a:lnTo>
                        <a:lnTo>
                          <a:pt x="114491"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2" name="Google Shape;372;p14"/>
                <p:cNvGrpSpPr/>
                <p:nvPr/>
              </p:nvGrpSpPr>
              <p:grpSpPr>
                <a:xfrm>
                  <a:off x="10784825" y="5436314"/>
                  <a:ext cx="116414" cy="49961"/>
                  <a:chOff x="10784825" y="5436314"/>
                  <a:chExt cx="116414" cy="49961"/>
                </a:xfrm>
              </p:grpSpPr>
              <p:sp>
                <p:nvSpPr>
                  <p:cNvPr id="373" name="Google Shape;373;p14"/>
                  <p:cNvSpPr/>
                  <p:nvPr/>
                </p:nvSpPr>
                <p:spPr>
                  <a:xfrm rot="-172174">
                    <a:off x="10785128" y="5439167"/>
                    <a:ext cx="114347" cy="14935"/>
                  </a:xfrm>
                  <a:custGeom>
                    <a:avLst/>
                    <a:gdLst/>
                    <a:ahLst/>
                    <a:cxnLst/>
                    <a:rect l="l" t="t" r="r" b="b"/>
                    <a:pathLst>
                      <a:path w="114490" h="14954" extrusionOk="0">
                        <a:moveTo>
                          <a:pt x="0" y="0"/>
                        </a:moveTo>
                        <a:lnTo>
                          <a:pt x="114491" y="0"/>
                        </a:lnTo>
                        <a:lnTo>
                          <a:pt x="114491"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4"/>
                  <p:cNvSpPr/>
                  <p:nvPr/>
                </p:nvSpPr>
                <p:spPr>
                  <a:xfrm rot="-172174">
                    <a:off x="10786591" y="5468487"/>
                    <a:ext cx="114347" cy="14935"/>
                  </a:xfrm>
                  <a:custGeom>
                    <a:avLst/>
                    <a:gdLst/>
                    <a:ahLst/>
                    <a:cxnLst/>
                    <a:rect l="l" t="t" r="r" b="b"/>
                    <a:pathLst>
                      <a:path w="114490" h="14954" extrusionOk="0">
                        <a:moveTo>
                          <a:pt x="0" y="0"/>
                        </a:moveTo>
                        <a:lnTo>
                          <a:pt x="114490" y="0"/>
                        </a:lnTo>
                        <a:lnTo>
                          <a:pt x="114490"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75" name="Google Shape;375;p14"/>
              <p:cNvGrpSpPr/>
              <p:nvPr/>
            </p:nvGrpSpPr>
            <p:grpSpPr>
              <a:xfrm>
                <a:off x="10519314" y="4813458"/>
                <a:ext cx="202120" cy="992123"/>
                <a:chOff x="10519314" y="4813458"/>
                <a:chExt cx="202120" cy="992123"/>
              </a:xfrm>
            </p:grpSpPr>
            <p:sp>
              <p:nvSpPr>
                <p:cNvPr id="376" name="Google Shape;376;p14"/>
                <p:cNvSpPr/>
                <p:nvPr/>
              </p:nvSpPr>
              <p:spPr>
                <a:xfrm>
                  <a:off x="10519314" y="4813458"/>
                  <a:ext cx="202120" cy="992123"/>
                </a:xfrm>
                <a:custGeom>
                  <a:avLst/>
                  <a:gdLst/>
                  <a:ahLst/>
                  <a:cxnLst/>
                  <a:rect l="l" t="t" r="r" b="b"/>
                  <a:pathLst>
                    <a:path w="202120" h="992123" extrusionOk="0">
                      <a:moveTo>
                        <a:pt x="0" y="0"/>
                      </a:moveTo>
                      <a:lnTo>
                        <a:pt x="202120" y="0"/>
                      </a:lnTo>
                      <a:lnTo>
                        <a:pt x="202120" y="992124"/>
                      </a:lnTo>
                      <a:lnTo>
                        <a:pt x="0" y="99212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4"/>
                <p:cNvSpPr/>
                <p:nvPr/>
              </p:nvSpPr>
              <p:spPr>
                <a:xfrm>
                  <a:off x="10558843" y="4891468"/>
                  <a:ext cx="123063" cy="123062"/>
                </a:xfrm>
                <a:custGeom>
                  <a:avLst/>
                  <a:gdLst/>
                  <a:ahLst/>
                  <a:cxnLst/>
                  <a:rect l="l" t="t" r="r" b="b"/>
                  <a:pathLst>
                    <a:path w="123063" h="123062" extrusionOk="0">
                      <a:moveTo>
                        <a:pt x="123063" y="61532"/>
                      </a:moveTo>
                      <a:cubicBezTo>
                        <a:pt x="123063" y="95514"/>
                        <a:pt x="95514" y="123063"/>
                        <a:pt x="61531" y="123063"/>
                      </a:cubicBezTo>
                      <a:cubicBezTo>
                        <a:pt x="27548" y="123063"/>
                        <a:pt x="-1" y="95514"/>
                        <a:pt x="-1" y="61532"/>
                      </a:cubicBezTo>
                      <a:cubicBezTo>
                        <a:pt x="-1" y="27549"/>
                        <a:pt x="27548" y="0"/>
                        <a:pt x="61531" y="0"/>
                      </a:cubicBezTo>
                      <a:cubicBezTo>
                        <a:pt x="95514" y="0"/>
                        <a:pt x="123063" y="27549"/>
                        <a:pt x="123063" y="6153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8" name="Google Shape;378;p14"/>
                <p:cNvGrpSpPr/>
                <p:nvPr/>
              </p:nvGrpSpPr>
              <p:grpSpPr>
                <a:xfrm>
                  <a:off x="10556176" y="5465730"/>
                  <a:ext cx="128397" cy="44196"/>
                  <a:chOff x="10556176" y="5465730"/>
                  <a:chExt cx="128397" cy="44196"/>
                </a:xfrm>
              </p:grpSpPr>
              <p:sp>
                <p:nvSpPr>
                  <p:cNvPr id="379" name="Google Shape;379;p14"/>
                  <p:cNvSpPr/>
                  <p:nvPr/>
                </p:nvSpPr>
                <p:spPr>
                  <a:xfrm>
                    <a:off x="10556176" y="5465730"/>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14"/>
                  <p:cNvSpPr/>
                  <p:nvPr/>
                </p:nvSpPr>
                <p:spPr>
                  <a:xfrm>
                    <a:off x="10556176" y="5494972"/>
                    <a:ext cx="128397" cy="14954"/>
                  </a:xfrm>
                  <a:custGeom>
                    <a:avLst/>
                    <a:gdLst/>
                    <a:ahLst/>
                    <a:cxnLst/>
                    <a:rect l="l" t="t" r="r" b="b"/>
                    <a:pathLst>
                      <a:path w="128397" h="14954" extrusionOk="0">
                        <a:moveTo>
                          <a:pt x="0" y="0"/>
                        </a:moveTo>
                        <a:lnTo>
                          <a:pt x="128397" y="0"/>
                        </a:lnTo>
                        <a:lnTo>
                          <a:pt x="128397"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1" name="Google Shape;381;p14"/>
                <p:cNvGrpSpPr/>
                <p:nvPr/>
              </p:nvGrpSpPr>
              <p:grpSpPr>
                <a:xfrm>
                  <a:off x="10556176" y="5689187"/>
                  <a:ext cx="128397" cy="44196"/>
                  <a:chOff x="10556176" y="5689187"/>
                  <a:chExt cx="128397" cy="44196"/>
                </a:xfrm>
              </p:grpSpPr>
              <p:sp>
                <p:nvSpPr>
                  <p:cNvPr id="382" name="Google Shape;382;p14"/>
                  <p:cNvSpPr/>
                  <p:nvPr/>
                </p:nvSpPr>
                <p:spPr>
                  <a:xfrm>
                    <a:off x="10556176" y="5689187"/>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14"/>
                  <p:cNvSpPr/>
                  <p:nvPr/>
                </p:nvSpPr>
                <p:spPr>
                  <a:xfrm>
                    <a:off x="10556176" y="5718429"/>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84" name="Google Shape;384;p14"/>
            <p:cNvGrpSpPr/>
            <p:nvPr/>
          </p:nvGrpSpPr>
          <p:grpSpPr>
            <a:xfrm>
              <a:off x="11058042" y="5088325"/>
              <a:ext cx="213052" cy="717953"/>
              <a:chOff x="11058042" y="5088325"/>
              <a:chExt cx="213052" cy="717953"/>
            </a:xfrm>
          </p:grpSpPr>
          <p:sp>
            <p:nvSpPr>
              <p:cNvPr id="385" name="Google Shape;385;p14"/>
              <p:cNvSpPr/>
              <p:nvPr/>
            </p:nvSpPr>
            <p:spPr>
              <a:xfrm rot="-631368">
                <a:off x="11122592" y="5089982"/>
                <a:ext cx="83952" cy="714640"/>
              </a:xfrm>
              <a:custGeom>
                <a:avLst/>
                <a:gdLst/>
                <a:ahLst/>
                <a:cxnLst/>
                <a:rect l="l" t="t" r="r" b="b"/>
                <a:pathLst>
                  <a:path w="84010" h="715136" extrusionOk="0">
                    <a:moveTo>
                      <a:pt x="0" y="0"/>
                    </a:moveTo>
                    <a:lnTo>
                      <a:pt x="84010" y="0"/>
                    </a:lnTo>
                    <a:lnTo>
                      <a:pt x="84010" y="715137"/>
                    </a:lnTo>
                    <a:lnTo>
                      <a:pt x="0" y="71513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14"/>
              <p:cNvSpPr/>
              <p:nvPr/>
            </p:nvSpPr>
            <p:spPr>
              <a:xfrm rot="-631368">
                <a:off x="11154645" y="5271518"/>
                <a:ext cx="25985" cy="411004"/>
              </a:xfrm>
              <a:custGeom>
                <a:avLst/>
                <a:gdLst/>
                <a:ahLst/>
                <a:cxnLst/>
                <a:rect l="l" t="t" r="r" b="b"/>
                <a:pathLst>
                  <a:path w="26003" h="411289" extrusionOk="0">
                    <a:moveTo>
                      <a:pt x="0" y="0"/>
                    </a:moveTo>
                    <a:lnTo>
                      <a:pt x="26003" y="0"/>
                    </a:lnTo>
                    <a:lnTo>
                      <a:pt x="26003" y="411289"/>
                    </a:lnTo>
                    <a:lnTo>
                      <a:pt x="0" y="41128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87" name="Google Shape;387;p14"/>
          <p:cNvGrpSpPr/>
          <p:nvPr/>
        </p:nvGrpSpPr>
        <p:grpSpPr>
          <a:xfrm>
            <a:off x="135453" y="69369"/>
            <a:ext cx="426307" cy="643642"/>
            <a:chOff x="10572463" y="3528536"/>
            <a:chExt cx="580168" cy="875823"/>
          </a:xfrm>
        </p:grpSpPr>
        <p:grpSp>
          <p:nvGrpSpPr>
            <p:cNvPr id="388" name="Google Shape;388;p14"/>
            <p:cNvGrpSpPr/>
            <p:nvPr/>
          </p:nvGrpSpPr>
          <p:grpSpPr>
            <a:xfrm>
              <a:off x="10713815" y="3528536"/>
              <a:ext cx="438816" cy="746664"/>
              <a:chOff x="10713815" y="3528536"/>
              <a:chExt cx="438816" cy="746664"/>
            </a:xfrm>
          </p:grpSpPr>
          <p:sp>
            <p:nvSpPr>
              <p:cNvPr id="389" name="Google Shape;389;p14"/>
              <p:cNvSpPr/>
              <p:nvPr/>
            </p:nvSpPr>
            <p:spPr>
              <a:xfrm>
                <a:off x="10713815" y="3528536"/>
                <a:ext cx="438816" cy="746664"/>
              </a:xfrm>
              <a:custGeom>
                <a:avLst/>
                <a:gdLst/>
                <a:ahLst/>
                <a:cxnLst/>
                <a:rect l="l" t="t" r="r" b="b"/>
                <a:pathLst>
                  <a:path w="438816" h="746664" extrusionOk="0">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0" name="Google Shape;390;p14"/>
              <p:cNvGrpSpPr/>
              <p:nvPr/>
            </p:nvGrpSpPr>
            <p:grpSpPr>
              <a:xfrm>
                <a:off x="10776489" y="3625310"/>
                <a:ext cx="313848" cy="288226"/>
                <a:chOff x="10776489" y="3625310"/>
                <a:chExt cx="313848" cy="288226"/>
              </a:xfrm>
            </p:grpSpPr>
            <p:sp>
              <p:nvSpPr>
                <p:cNvPr id="391" name="Google Shape;391;p14"/>
                <p:cNvSpPr/>
                <p:nvPr/>
              </p:nvSpPr>
              <p:spPr>
                <a:xfrm>
                  <a:off x="10776489" y="362531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4"/>
                <p:cNvSpPr/>
                <p:nvPr/>
              </p:nvSpPr>
              <p:spPr>
                <a:xfrm>
                  <a:off x="10776489" y="367865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14"/>
                <p:cNvSpPr/>
                <p:nvPr/>
              </p:nvSpPr>
              <p:spPr>
                <a:xfrm>
                  <a:off x="10776489" y="373199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14"/>
                <p:cNvSpPr/>
                <p:nvPr/>
              </p:nvSpPr>
              <p:spPr>
                <a:xfrm>
                  <a:off x="10776489" y="378542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14"/>
                <p:cNvSpPr/>
                <p:nvPr/>
              </p:nvSpPr>
              <p:spPr>
                <a:xfrm>
                  <a:off x="10776489" y="383876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14"/>
                <p:cNvSpPr/>
                <p:nvPr/>
              </p:nvSpPr>
              <p:spPr>
                <a:xfrm>
                  <a:off x="10776489" y="3892105"/>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7" name="Google Shape;397;p14"/>
              <p:cNvGrpSpPr/>
              <p:nvPr/>
            </p:nvGrpSpPr>
            <p:grpSpPr>
              <a:xfrm>
                <a:off x="10776489" y="3999547"/>
                <a:ext cx="313848" cy="181546"/>
                <a:chOff x="10776489" y="3999547"/>
                <a:chExt cx="313848" cy="181546"/>
              </a:xfrm>
            </p:grpSpPr>
            <p:sp>
              <p:nvSpPr>
                <p:cNvPr id="398" name="Google Shape;398;p14"/>
                <p:cNvSpPr/>
                <p:nvPr/>
              </p:nvSpPr>
              <p:spPr>
                <a:xfrm>
                  <a:off x="10776489" y="399954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14"/>
                <p:cNvSpPr/>
                <p:nvPr/>
              </p:nvSpPr>
              <p:spPr>
                <a:xfrm>
                  <a:off x="10776489" y="405288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14"/>
                <p:cNvSpPr/>
                <p:nvPr/>
              </p:nvSpPr>
              <p:spPr>
                <a:xfrm>
                  <a:off x="10776489" y="4106322"/>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14"/>
                <p:cNvSpPr/>
                <p:nvPr/>
              </p:nvSpPr>
              <p:spPr>
                <a:xfrm>
                  <a:off x="10776489" y="4159662"/>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02" name="Google Shape;402;p14"/>
              <p:cNvSpPr/>
              <p:nvPr/>
            </p:nvSpPr>
            <p:spPr>
              <a:xfrm>
                <a:off x="11039951" y="3528536"/>
                <a:ext cx="112584" cy="112585"/>
              </a:xfrm>
              <a:custGeom>
                <a:avLst/>
                <a:gdLst/>
                <a:ahLst/>
                <a:cxnLst/>
                <a:rect l="l" t="t" r="r" b="b"/>
                <a:pathLst>
                  <a:path w="112584" h="112585" extrusionOk="0">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3" name="Google Shape;403;p14"/>
            <p:cNvGrpSpPr/>
            <p:nvPr/>
          </p:nvGrpSpPr>
          <p:grpSpPr>
            <a:xfrm>
              <a:off x="10572463" y="3657790"/>
              <a:ext cx="438817" cy="746569"/>
              <a:chOff x="10572463" y="3657790"/>
              <a:chExt cx="438817" cy="746569"/>
            </a:xfrm>
          </p:grpSpPr>
          <p:sp>
            <p:nvSpPr>
              <p:cNvPr id="404" name="Google Shape;404;p14"/>
              <p:cNvSpPr/>
              <p:nvPr/>
            </p:nvSpPr>
            <p:spPr>
              <a:xfrm>
                <a:off x="10572463" y="3657790"/>
                <a:ext cx="438817" cy="746569"/>
              </a:xfrm>
              <a:custGeom>
                <a:avLst/>
                <a:gdLst/>
                <a:ahLst/>
                <a:cxnLst/>
                <a:rect l="l" t="t" r="r" b="b"/>
                <a:pathLst>
                  <a:path w="438817" h="746569" extrusionOk="0">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5" name="Google Shape;405;p14"/>
              <p:cNvGrpSpPr/>
              <p:nvPr/>
            </p:nvGrpSpPr>
            <p:grpSpPr>
              <a:xfrm>
                <a:off x="10635138" y="3754469"/>
                <a:ext cx="313848" cy="288321"/>
                <a:chOff x="10635138" y="3754469"/>
                <a:chExt cx="313848" cy="288321"/>
              </a:xfrm>
            </p:grpSpPr>
            <p:sp>
              <p:nvSpPr>
                <p:cNvPr id="406" name="Google Shape;406;p14"/>
                <p:cNvSpPr/>
                <p:nvPr/>
              </p:nvSpPr>
              <p:spPr>
                <a:xfrm>
                  <a:off x="10635138" y="375446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14"/>
                <p:cNvSpPr/>
                <p:nvPr/>
              </p:nvSpPr>
              <p:spPr>
                <a:xfrm>
                  <a:off x="10635138" y="380790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4"/>
                <p:cNvSpPr/>
                <p:nvPr/>
              </p:nvSpPr>
              <p:spPr>
                <a:xfrm>
                  <a:off x="10635138" y="386124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14"/>
                <p:cNvSpPr/>
                <p:nvPr/>
              </p:nvSpPr>
              <p:spPr>
                <a:xfrm>
                  <a:off x="10635138" y="391458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4"/>
                <p:cNvSpPr/>
                <p:nvPr/>
              </p:nvSpPr>
              <p:spPr>
                <a:xfrm>
                  <a:off x="10635138" y="396801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4"/>
                <p:cNvSpPr/>
                <p:nvPr/>
              </p:nvSpPr>
              <p:spPr>
                <a:xfrm>
                  <a:off x="10635138" y="4021359"/>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2" name="Google Shape;412;p14"/>
              <p:cNvGrpSpPr/>
              <p:nvPr/>
            </p:nvGrpSpPr>
            <p:grpSpPr>
              <a:xfrm>
                <a:off x="10635138" y="4128801"/>
                <a:ext cx="313848" cy="181547"/>
                <a:chOff x="10635138" y="4128801"/>
                <a:chExt cx="313848" cy="181547"/>
              </a:xfrm>
            </p:grpSpPr>
            <p:sp>
              <p:nvSpPr>
                <p:cNvPr id="413" name="Google Shape;413;p14"/>
                <p:cNvSpPr/>
                <p:nvPr/>
              </p:nvSpPr>
              <p:spPr>
                <a:xfrm>
                  <a:off x="10635138" y="412880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4"/>
                <p:cNvSpPr/>
                <p:nvPr/>
              </p:nvSpPr>
              <p:spPr>
                <a:xfrm>
                  <a:off x="10635138" y="418214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4"/>
                <p:cNvSpPr/>
                <p:nvPr/>
              </p:nvSpPr>
              <p:spPr>
                <a:xfrm>
                  <a:off x="10635138" y="423548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4"/>
                <p:cNvSpPr/>
                <p:nvPr/>
              </p:nvSpPr>
              <p:spPr>
                <a:xfrm>
                  <a:off x="10635138" y="4288917"/>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7" name="Google Shape;417;p14"/>
              <p:cNvSpPr/>
              <p:nvPr/>
            </p:nvSpPr>
            <p:spPr>
              <a:xfrm>
                <a:off x="10898599" y="3657790"/>
                <a:ext cx="112586" cy="112585"/>
              </a:xfrm>
              <a:custGeom>
                <a:avLst/>
                <a:gdLst/>
                <a:ahLst/>
                <a:cxnLst/>
                <a:rect l="l" t="t" r="r" b="b"/>
                <a:pathLst>
                  <a:path w="112586" h="112585" extrusionOk="0">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8" name="Google Shape;418;p14"/>
          <p:cNvGrpSpPr/>
          <p:nvPr/>
        </p:nvGrpSpPr>
        <p:grpSpPr>
          <a:xfrm>
            <a:off x="309868" y="711612"/>
            <a:ext cx="18197" cy="243247"/>
            <a:chOff x="10809827" y="4402455"/>
            <a:chExt cx="24764" cy="330993"/>
          </a:xfrm>
        </p:grpSpPr>
        <p:sp>
          <p:nvSpPr>
            <p:cNvPr id="419" name="Google Shape;419;p14"/>
            <p:cNvSpPr/>
            <p:nvPr/>
          </p:nvSpPr>
          <p:spPr>
            <a:xfrm>
              <a:off x="10822209" y="4414266"/>
              <a:ext cx="9525" cy="307467"/>
            </a:xfrm>
            <a:custGeom>
              <a:avLst/>
              <a:gdLst/>
              <a:ahLst/>
              <a:cxnLst/>
              <a:rect l="l" t="t" r="r" b="b"/>
              <a:pathLst>
                <a:path w="9525" h="307467" extrusionOk="0">
                  <a:moveTo>
                    <a:pt x="-1" y="307467"/>
                  </a:moveTo>
                  <a:lnTo>
                    <a:pt x="-1"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4"/>
            <p:cNvSpPr/>
            <p:nvPr/>
          </p:nvSpPr>
          <p:spPr>
            <a:xfrm>
              <a:off x="10809827" y="4708683"/>
              <a:ext cx="24764" cy="24765"/>
            </a:xfrm>
            <a:custGeom>
              <a:avLst/>
              <a:gdLst/>
              <a:ahLst/>
              <a:cxnLst/>
              <a:rect l="l" t="t" r="r" b="b"/>
              <a:pathLst>
                <a:path w="24764" h="24765" extrusionOk="0">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4"/>
            <p:cNvSpPr/>
            <p:nvPr/>
          </p:nvSpPr>
          <p:spPr>
            <a:xfrm>
              <a:off x="10809827" y="4402455"/>
              <a:ext cx="24764" cy="24764"/>
            </a:xfrm>
            <a:custGeom>
              <a:avLst/>
              <a:gdLst/>
              <a:ahLst/>
              <a:cxnLst/>
              <a:rect l="l" t="t" r="r" b="b"/>
              <a:pathLst>
                <a:path w="24764" h="24764" extrusionOk="0">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2" name="Google Shape;422;p14"/>
          <p:cNvGrpSpPr/>
          <p:nvPr/>
        </p:nvGrpSpPr>
        <p:grpSpPr>
          <a:xfrm>
            <a:off x="8421644" y="1045085"/>
            <a:ext cx="396068" cy="717683"/>
            <a:chOff x="1945386" y="5582316"/>
            <a:chExt cx="470725" cy="852963"/>
          </a:xfrm>
        </p:grpSpPr>
        <p:grpSp>
          <p:nvGrpSpPr>
            <p:cNvPr id="423" name="Google Shape;423;p14"/>
            <p:cNvGrpSpPr/>
            <p:nvPr/>
          </p:nvGrpSpPr>
          <p:grpSpPr>
            <a:xfrm>
              <a:off x="1945386" y="5582316"/>
              <a:ext cx="470725" cy="852963"/>
              <a:chOff x="1945386" y="5582316"/>
              <a:chExt cx="470725" cy="852963"/>
            </a:xfrm>
          </p:grpSpPr>
          <p:sp>
            <p:nvSpPr>
              <p:cNvPr id="424" name="Google Shape;424;p14"/>
              <p:cNvSpPr/>
              <p:nvPr/>
            </p:nvSpPr>
            <p:spPr>
              <a:xfrm>
                <a:off x="1945386" y="5582316"/>
                <a:ext cx="470725" cy="852963"/>
              </a:xfrm>
              <a:custGeom>
                <a:avLst/>
                <a:gdLst/>
                <a:ahLst/>
                <a:cxnLst/>
                <a:rect l="l" t="t" r="r" b="b"/>
                <a:pathLst>
                  <a:path w="470725" h="852963" extrusionOk="0">
                    <a:moveTo>
                      <a:pt x="435388" y="0"/>
                    </a:moveTo>
                    <a:cubicBezTo>
                      <a:pt x="454904" y="0"/>
                      <a:pt x="470726" y="15821"/>
                      <a:pt x="470726" y="35338"/>
                    </a:cubicBezTo>
                    <a:lnTo>
                      <a:pt x="470726" y="817626"/>
                    </a:lnTo>
                    <a:cubicBezTo>
                      <a:pt x="470726" y="837143"/>
                      <a:pt x="454904" y="852964"/>
                      <a:pt x="435388" y="852964"/>
                    </a:cubicBezTo>
                    <a:lnTo>
                      <a:pt x="35338" y="852964"/>
                    </a:lnTo>
                    <a:cubicBezTo>
                      <a:pt x="15821" y="852964"/>
                      <a:pt x="0" y="837143"/>
                      <a:pt x="0" y="817626"/>
                    </a:cubicBezTo>
                    <a:lnTo>
                      <a:pt x="0" y="35338"/>
                    </a:lnTo>
                    <a:cubicBezTo>
                      <a:pt x="0" y="15822"/>
                      <a:pt x="15821" y="0"/>
                      <a:pt x="3533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4"/>
              <p:cNvSpPr/>
              <p:nvPr/>
            </p:nvSpPr>
            <p:spPr>
              <a:xfrm>
                <a:off x="1965864" y="5625846"/>
                <a:ext cx="429577" cy="699420"/>
              </a:xfrm>
              <a:custGeom>
                <a:avLst/>
                <a:gdLst/>
                <a:ahLst/>
                <a:cxnLst/>
                <a:rect l="l" t="t" r="r" b="b"/>
                <a:pathLst>
                  <a:path w="429577" h="699420" extrusionOk="0">
                    <a:moveTo>
                      <a:pt x="0" y="0"/>
                    </a:moveTo>
                    <a:lnTo>
                      <a:pt x="429578" y="0"/>
                    </a:lnTo>
                    <a:lnTo>
                      <a:pt x="429578" y="699421"/>
                    </a:lnTo>
                    <a:lnTo>
                      <a:pt x="0" y="69942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26" name="Google Shape;426;p14"/>
            <p:cNvSpPr/>
            <p:nvPr/>
          </p:nvSpPr>
          <p:spPr>
            <a:xfrm>
              <a:off x="1986438" y="6371462"/>
              <a:ext cx="388334" cy="32194"/>
            </a:xfrm>
            <a:custGeom>
              <a:avLst/>
              <a:gdLst/>
              <a:ahLst/>
              <a:cxnLst/>
              <a:rect l="l" t="t" r="r" b="b"/>
              <a:pathLst>
                <a:path w="388334" h="32194" extrusionOk="0">
                  <a:moveTo>
                    <a:pt x="88011" y="0"/>
                  </a:moveTo>
                  <a:lnTo>
                    <a:pt x="16097" y="0"/>
                  </a:lnTo>
                  <a:cubicBezTo>
                    <a:pt x="7239" y="0"/>
                    <a:pt x="0" y="7239"/>
                    <a:pt x="0" y="16097"/>
                  </a:cubicBezTo>
                  <a:cubicBezTo>
                    <a:pt x="0" y="24955"/>
                    <a:pt x="7239" y="32195"/>
                    <a:pt x="16097" y="32195"/>
                  </a:cubicBezTo>
                  <a:lnTo>
                    <a:pt x="88011" y="32195"/>
                  </a:lnTo>
                  <a:cubicBezTo>
                    <a:pt x="96869" y="32195"/>
                    <a:pt x="104108" y="24955"/>
                    <a:pt x="104108" y="16097"/>
                  </a:cubicBezTo>
                  <a:cubicBezTo>
                    <a:pt x="104108" y="7239"/>
                    <a:pt x="96869" y="0"/>
                    <a:pt x="88011" y="0"/>
                  </a:cubicBezTo>
                  <a:close/>
                  <a:moveTo>
                    <a:pt x="230124" y="0"/>
                  </a:moveTo>
                  <a:lnTo>
                    <a:pt x="158210" y="0"/>
                  </a:lnTo>
                  <a:cubicBezTo>
                    <a:pt x="149352" y="0"/>
                    <a:pt x="142113" y="7239"/>
                    <a:pt x="142113" y="16097"/>
                  </a:cubicBezTo>
                  <a:cubicBezTo>
                    <a:pt x="142113" y="24955"/>
                    <a:pt x="149352" y="32195"/>
                    <a:pt x="158210" y="32195"/>
                  </a:cubicBezTo>
                  <a:lnTo>
                    <a:pt x="230124" y="32195"/>
                  </a:lnTo>
                  <a:cubicBezTo>
                    <a:pt x="238982" y="32195"/>
                    <a:pt x="246221" y="24955"/>
                    <a:pt x="246221" y="16097"/>
                  </a:cubicBezTo>
                  <a:cubicBezTo>
                    <a:pt x="246221" y="7239"/>
                    <a:pt x="238982" y="0"/>
                    <a:pt x="230124" y="0"/>
                  </a:cubicBezTo>
                  <a:close/>
                  <a:moveTo>
                    <a:pt x="372237" y="0"/>
                  </a:moveTo>
                  <a:lnTo>
                    <a:pt x="300323" y="0"/>
                  </a:lnTo>
                  <a:cubicBezTo>
                    <a:pt x="291465" y="0"/>
                    <a:pt x="284226" y="7239"/>
                    <a:pt x="284226" y="16097"/>
                  </a:cubicBezTo>
                  <a:cubicBezTo>
                    <a:pt x="284226" y="24955"/>
                    <a:pt x="291465" y="32195"/>
                    <a:pt x="300323" y="32195"/>
                  </a:cubicBezTo>
                  <a:lnTo>
                    <a:pt x="372237" y="32195"/>
                  </a:lnTo>
                  <a:cubicBezTo>
                    <a:pt x="381095" y="32195"/>
                    <a:pt x="388334" y="24955"/>
                    <a:pt x="388334" y="16097"/>
                  </a:cubicBezTo>
                  <a:cubicBezTo>
                    <a:pt x="388334" y="7239"/>
                    <a:pt x="381095" y="0"/>
                    <a:pt x="372237"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7" name="Google Shape;427;p14"/>
          <p:cNvGrpSpPr/>
          <p:nvPr/>
        </p:nvGrpSpPr>
        <p:grpSpPr>
          <a:xfrm>
            <a:off x="8088695" y="57742"/>
            <a:ext cx="1061979" cy="558999"/>
            <a:chOff x="3859815" y="2867310"/>
            <a:chExt cx="1262157" cy="664368"/>
          </a:xfrm>
        </p:grpSpPr>
        <p:sp>
          <p:nvSpPr>
            <p:cNvPr id="428" name="Google Shape;428;p14"/>
            <p:cNvSpPr/>
            <p:nvPr/>
          </p:nvSpPr>
          <p:spPr>
            <a:xfrm>
              <a:off x="3859815" y="2867310"/>
              <a:ext cx="1262157" cy="664368"/>
            </a:xfrm>
            <a:custGeom>
              <a:avLst/>
              <a:gdLst/>
              <a:ahLst/>
              <a:cxnLst/>
              <a:rect l="l" t="t" r="r" b="b"/>
              <a:pathLst>
                <a:path w="1262157" h="664368" extrusionOk="0">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9" name="Google Shape;429;p14"/>
            <p:cNvGrpSpPr/>
            <p:nvPr/>
          </p:nvGrpSpPr>
          <p:grpSpPr>
            <a:xfrm>
              <a:off x="4275677" y="3065525"/>
              <a:ext cx="334517" cy="380047"/>
              <a:chOff x="4275677" y="3065525"/>
              <a:chExt cx="334517" cy="380047"/>
            </a:xfrm>
          </p:grpSpPr>
          <p:grpSp>
            <p:nvGrpSpPr>
              <p:cNvPr id="430" name="Google Shape;430;p14"/>
              <p:cNvGrpSpPr/>
              <p:nvPr/>
            </p:nvGrpSpPr>
            <p:grpSpPr>
              <a:xfrm>
                <a:off x="4275677" y="3065525"/>
                <a:ext cx="334517" cy="380047"/>
                <a:chOff x="4275677" y="3065525"/>
                <a:chExt cx="334517" cy="380047"/>
              </a:xfrm>
            </p:grpSpPr>
            <p:grpSp>
              <p:nvGrpSpPr>
                <p:cNvPr id="431" name="Google Shape;431;p14"/>
                <p:cNvGrpSpPr/>
                <p:nvPr/>
              </p:nvGrpSpPr>
              <p:grpSpPr>
                <a:xfrm>
                  <a:off x="4275677" y="3301269"/>
                  <a:ext cx="334422" cy="144303"/>
                  <a:chOff x="4275677" y="3301269"/>
                  <a:chExt cx="334422" cy="144303"/>
                </a:xfrm>
              </p:grpSpPr>
              <p:sp>
                <p:nvSpPr>
                  <p:cNvPr id="432" name="Google Shape;432;p14"/>
                  <p:cNvSpPr/>
                  <p:nvPr/>
                </p:nvSpPr>
                <p:spPr>
                  <a:xfrm>
                    <a:off x="4275677" y="333165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4"/>
                  <p:cNvSpPr/>
                  <p:nvPr/>
                </p:nvSpPr>
                <p:spPr>
                  <a:xfrm>
                    <a:off x="4275772" y="3301269"/>
                    <a:ext cx="334327" cy="60769"/>
                  </a:xfrm>
                  <a:custGeom>
                    <a:avLst/>
                    <a:gdLst/>
                    <a:ahLst/>
                    <a:cxnLst/>
                    <a:rect l="l" t="t" r="r" b="b"/>
                    <a:pathLst>
                      <a:path w="334327" h="60769" extrusionOk="0">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4" name="Google Shape;434;p14"/>
                <p:cNvGrpSpPr/>
                <p:nvPr/>
              </p:nvGrpSpPr>
              <p:grpSpPr>
                <a:xfrm>
                  <a:off x="4275677" y="3183350"/>
                  <a:ext cx="334422" cy="144302"/>
                  <a:chOff x="4275677" y="3183350"/>
                  <a:chExt cx="334422" cy="144302"/>
                </a:xfrm>
              </p:grpSpPr>
              <p:sp>
                <p:nvSpPr>
                  <p:cNvPr id="435" name="Google Shape;435;p14"/>
                  <p:cNvSpPr/>
                  <p:nvPr/>
                </p:nvSpPr>
                <p:spPr>
                  <a:xfrm>
                    <a:off x="4275677" y="321373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4"/>
                  <p:cNvSpPr/>
                  <p:nvPr/>
                </p:nvSpPr>
                <p:spPr>
                  <a:xfrm>
                    <a:off x="4275772" y="3183350"/>
                    <a:ext cx="334327" cy="60769"/>
                  </a:xfrm>
                  <a:custGeom>
                    <a:avLst/>
                    <a:gdLst/>
                    <a:ahLst/>
                    <a:cxnLst/>
                    <a:rect l="l" t="t" r="r" b="b"/>
                    <a:pathLst>
                      <a:path w="334327" h="60769" extrusionOk="0">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7" name="Google Shape;437;p14"/>
                <p:cNvGrpSpPr/>
                <p:nvPr/>
              </p:nvGrpSpPr>
              <p:grpSpPr>
                <a:xfrm>
                  <a:off x="4275677" y="3065525"/>
                  <a:ext cx="334517" cy="144303"/>
                  <a:chOff x="4275677" y="3065525"/>
                  <a:chExt cx="334517" cy="144303"/>
                </a:xfrm>
              </p:grpSpPr>
              <p:sp>
                <p:nvSpPr>
                  <p:cNvPr id="438" name="Google Shape;438;p14"/>
                  <p:cNvSpPr/>
                  <p:nvPr/>
                </p:nvSpPr>
                <p:spPr>
                  <a:xfrm>
                    <a:off x="4275677" y="3095910"/>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4"/>
                  <p:cNvSpPr/>
                  <p:nvPr/>
                </p:nvSpPr>
                <p:spPr>
                  <a:xfrm>
                    <a:off x="4275867" y="3065525"/>
                    <a:ext cx="334327" cy="60769"/>
                  </a:xfrm>
                  <a:custGeom>
                    <a:avLst/>
                    <a:gdLst/>
                    <a:ahLst/>
                    <a:cxnLst/>
                    <a:rect l="l" t="t" r="r" b="b"/>
                    <a:pathLst>
                      <a:path w="334327" h="60769" extrusionOk="0">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40" name="Google Shape;440;p14"/>
              <p:cNvSpPr/>
              <p:nvPr/>
            </p:nvSpPr>
            <p:spPr>
              <a:xfrm>
                <a:off x="4529994" y="3140487"/>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4"/>
              <p:cNvSpPr/>
              <p:nvPr/>
            </p:nvSpPr>
            <p:spPr>
              <a:xfrm>
                <a:off x="4529994" y="3256216"/>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4"/>
              <p:cNvSpPr/>
              <p:nvPr/>
            </p:nvSpPr>
            <p:spPr>
              <a:xfrm>
                <a:off x="4529994" y="3377088"/>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43" name="Google Shape;443;p14"/>
          <p:cNvGrpSpPr/>
          <p:nvPr/>
        </p:nvGrpSpPr>
        <p:grpSpPr>
          <a:xfrm>
            <a:off x="8582238" y="611818"/>
            <a:ext cx="33124" cy="442802"/>
            <a:chOff x="10809827" y="4402455"/>
            <a:chExt cx="24764" cy="330993"/>
          </a:xfrm>
        </p:grpSpPr>
        <p:sp>
          <p:nvSpPr>
            <p:cNvPr id="444" name="Google Shape;444;p14"/>
            <p:cNvSpPr/>
            <p:nvPr/>
          </p:nvSpPr>
          <p:spPr>
            <a:xfrm>
              <a:off x="10822209" y="4414266"/>
              <a:ext cx="9525" cy="307467"/>
            </a:xfrm>
            <a:custGeom>
              <a:avLst/>
              <a:gdLst/>
              <a:ahLst/>
              <a:cxnLst/>
              <a:rect l="l" t="t" r="r" b="b"/>
              <a:pathLst>
                <a:path w="9525" h="307467" extrusionOk="0">
                  <a:moveTo>
                    <a:pt x="-1" y="307467"/>
                  </a:moveTo>
                  <a:lnTo>
                    <a:pt x="-1"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4"/>
            <p:cNvSpPr/>
            <p:nvPr/>
          </p:nvSpPr>
          <p:spPr>
            <a:xfrm>
              <a:off x="10809827" y="4708683"/>
              <a:ext cx="24764" cy="24765"/>
            </a:xfrm>
            <a:custGeom>
              <a:avLst/>
              <a:gdLst/>
              <a:ahLst/>
              <a:cxnLst/>
              <a:rect l="l" t="t" r="r" b="b"/>
              <a:pathLst>
                <a:path w="24764" h="24765" extrusionOk="0">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4"/>
            <p:cNvSpPr/>
            <p:nvPr/>
          </p:nvSpPr>
          <p:spPr>
            <a:xfrm>
              <a:off x="10809827" y="4402455"/>
              <a:ext cx="24764" cy="24764"/>
            </a:xfrm>
            <a:custGeom>
              <a:avLst/>
              <a:gdLst/>
              <a:ahLst/>
              <a:cxnLst/>
              <a:rect l="l" t="t" r="r" b="b"/>
              <a:pathLst>
                <a:path w="24764" h="24764" extrusionOk="0">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47"/>
        <p:cNvGrpSpPr/>
        <p:nvPr/>
      </p:nvGrpSpPr>
      <p:grpSpPr>
        <a:xfrm>
          <a:off x="0" y="0"/>
          <a:ext cx="0" cy="0"/>
          <a:chOff x="0" y="0"/>
          <a:chExt cx="0" cy="0"/>
        </a:xfrm>
      </p:grpSpPr>
      <p:sp>
        <p:nvSpPr>
          <p:cNvPr id="448" name="Google Shape;44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49" name="Google Shape;449;p15"/>
          <p:cNvSpPr txBox="1">
            <a:spLocks noGrp="1"/>
          </p:cNvSpPr>
          <p:nvPr>
            <p:ph type="subTitle" idx="1"/>
          </p:nvPr>
        </p:nvSpPr>
        <p:spPr>
          <a:xfrm>
            <a:off x="1253225" y="20537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0" name="Google Shape;450;p15"/>
          <p:cNvSpPr txBox="1">
            <a:spLocks noGrp="1"/>
          </p:cNvSpPr>
          <p:nvPr>
            <p:ph type="subTitle" idx="2"/>
          </p:nvPr>
        </p:nvSpPr>
        <p:spPr>
          <a:xfrm>
            <a:off x="5079776" y="20537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1" name="Google Shape;451;p15"/>
          <p:cNvSpPr txBox="1">
            <a:spLocks noGrp="1"/>
          </p:cNvSpPr>
          <p:nvPr>
            <p:ph type="subTitle" idx="3"/>
          </p:nvPr>
        </p:nvSpPr>
        <p:spPr>
          <a:xfrm>
            <a:off x="1253225" y="35653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2" name="Google Shape;452;p15"/>
          <p:cNvSpPr txBox="1">
            <a:spLocks noGrp="1"/>
          </p:cNvSpPr>
          <p:nvPr>
            <p:ph type="subTitle" idx="4"/>
          </p:nvPr>
        </p:nvSpPr>
        <p:spPr>
          <a:xfrm>
            <a:off x="5079776" y="3565300"/>
            <a:ext cx="2811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3" name="Google Shape;453;p15"/>
          <p:cNvSpPr txBox="1">
            <a:spLocks noGrp="1"/>
          </p:cNvSpPr>
          <p:nvPr>
            <p:ph type="subTitle" idx="5"/>
          </p:nvPr>
        </p:nvSpPr>
        <p:spPr>
          <a:xfrm>
            <a:off x="1253225" y="1363500"/>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4" name="Google Shape;454;p15"/>
          <p:cNvSpPr txBox="1">
            <a:spLocks noGrp="1"/>
          </p:cNvSpPr>
          <p:nvPr>
            <p:ph type="subTitle" idx="6"/>
          </p:nvPr>
        </p:nvSpPr>
        <p:spPr>
          <a:xfrm>
            <a:off x="1253225" y="2875125"/>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5" name="Google Shape;455;p15"/>
          <p:cNvSpPr txBox="1">
            <a:spLocks noGrp="1"/>
          </p:cNvSpPr>
          <p:nvPr>
            <p:ph type="subTitle" idx="7"/>
          </p:nvPr>
        </p:nvSpPr>
        <p:spPr>
          <a:xfrm>
            <a:off x="5079750" y="1363500"/>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6" name="Google Shape;456;p15"/>
          <p:cNvSpPr txBox="1">
            <a:spLocks noGrp="1"/>
          </p:cNvSpPr>
          <p:nvPr>
            <p:ph type="subTitle" idx="8"/>
          </p:nvPr>
        </p:nvSpPr>
        <p:spPr>
          <a:xfrm>
            <a:off x="5079750" y="2875125"/>
            <a:ext cx="2811000" cy="69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7" name="Google Shape;457;p15"/>
          <p:cNvSpPr/>
          <p:nvPr/>
        </p:nvSpPr>
        <p:spPr>
          <a:xfrm rot="8819869" flipH="1">
            <a:off x="7035528" y="3933627"/>
            <a:ext cx="3158468" cy="2509642"/>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5"/>
          <p:cNvSpPr/>
          <p:nvPr/>
        </p:nvSpPr>
        <p:spPr>
          <a:xfrm rot="-3657034" flipH="1">
            <a:off x="-1336268" y="-858934"/>
            <a:ext cx="2746020" cy="1921695"/>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15"/>
          <p:cNvGrpSpPr/>
          <p:nvPr/>
        </p:nvGrpSpPr>
        <p:grpSpPr>
          <a:xfrm>
            <a:off x="65066" y="4373044"/>
            <a:ext cx="878158" cy="654532"/>
            <a:chOff x="1114425" y="4361211"/>
            <a:chExt cx="573023" cy="427101"/>
          </a:xfrm>
        </p:grpSpPr>
        <p:grpSp>
          <p:nvGrpSpPr>
            <p:cNvPr id="460" name="Google Shape;460;p15"/>
            <p:cNvGrpSpPr/>
            <p:nvPr/>
          </p:nvGrpSpPr>
          <p:grpSpPr>
            <a:xfrm>
              <a:off x="1114425" y="4361211"/>
              <a:ext cx="573023" cy="427101"/>
              <a:chOff x="1114425" y="4361211"/>
              <a:chExt cx="573023" cy="427101"/>
            </a:xfrm>
          </p:grpSpPr>
          <p:sp>
            <p:nvSpPr>
              <p:cNvPr id="461" name="Google Shape;461;p15"/>
              <p:cNvSpPr/>
              <p:nvPr/>
            </p:nvSpPr>
            <p:spPr>
              <a:xfrm>
                <a:off x="1241964" y="4361211"/>
                <a:ext cx="445484" cy="299466"/>
              </a:xfrm>
              <a:custGeom>
                <a:avLst/>
                <a:gdLst/>
                <a:ahLst/>
                <a:cxnLst/>
                <a:rect l="l" t="t" r="r" b="b"/>
                <a:pathLst>
                  <a:path w="445484" h="299466" extrusionOk="0">
                    <a:moveTo>
                      <a:pt x="139160" y="7715"/>
                    </a:moveTo>
                    <a:lnTo>
                      <a:pt x="173450" y="42005"/>
                    </a:lnTo>
                    <a:cubicBezTo>
                      <a:pt x="178403" y="46958"/>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3536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a:off x="1178242" y="4425029"/>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1114425" y="4488846"/>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80" y="299466"/>
                    </a:lnTo>
                    <a:cubicBezTo>
                      <a:pt x="11811" y="299466"/>
                      <a:pt x="0" y="287560"/>
                      <a:pt x="0" y="272987"/>
                    </a:cubicBezTo>
                    <a:lnTo>
                      <a:pt x="0" y="26479"/>
                    </a:lnTo>
                    <a:cubicBezTo>
                      <a:pt x="0" y="11811"/>
                      <a:pt x="11906" y="0"/>
                      <a:pt x="26480" y="0"/>
                    </a:cubicBezTo>
                    <a:lnTo>
                      <a:pt x="120396" y="0"/>
                    </a:lnTo>
                    <a:cubicBezTo>
                      <a:pt x="127445" y="0"/>
                      <a:pt x="134207" y="2762"/>
                      <a:pt x="139160" y="7811"/>
                    </a:cubicBezTo>
                    <a:close/>
                  </a:path>
                </a:pathLst>
              </a:custGeom>
              <a:solidFill>
                <a:srgbClr val="6F708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64" name="Google Shape;464;p15"/>
            <p:cNvSpPr/>
            <p:nvPr/>
          </p:nvSpPr>
          <p:spPr>
            <a:xfrm>
              <a:off x="1303210" y="4628965"/>
              <a:ext cx="68735" cy="82063"/>
            </a:xfrm>
            <a:custGeom>
              <a:avLst/>
              <a:gdLst/>
              <a:ahLst/>
              <a:cxnLst/>
              <a:rect l="l" t="t" r="r" b="b"/>
              <a:pathLst>
                <a:path w="68735" h="82063" extrusionOk="0">
                  <a:moveTo>
                    <a:pt x="0" y="6471"/>
                  </a:moveTo>
                  <a:lnTo>
                    <a:pt x="0" y="75527"/>
                  </a:lnTo>
                  <a:cubicBezTo>
                    <a:pt x="0" y="80575"/>
                    <a:pt x="5524" y="83719"/>
                    <a:pt x="9811" y="81147"/>
                  </a:cubicBezTo>
                  <a:lnTo>
                    <a:pt x="65532" y="48095"/>
                  </a:lnTo>
                  <a:cubicBezTo>
                    <a:pt x="69723" y="45619"/>
                    <a:pt x="69818" y="39618"/>
                    <a:pt x="65723" y="37046"/>
                  </a:cubicBezTo>
                  <a:lnTo>
                    <a:pt x="10001" y="1042"/>
                  </a:lnTo>
                  <a:cubicBezTo>
                    <a:pt x="5715" y="-1721"/>
                    <a:pt x="0" y="1327"/>
                    <a:pt x="0" y="64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5" name="Google Shape;465;p15"/>
          <p:cNvGrpSpPr/>
          <p:nvPr/>
        </p:nvGrpSpPr>
        <p:grpSpPr>
          <a:xfrm>
            <a:off x="8114970" y="266839"/>
            <a:ext cx="829992" cy="750888"/>
            <a:chOff x="8114596" y="445039"/>
            <a:chExt cx="633002" cy="572716"/>
          </a:xfrm>
        </p:grpSpPr>
        <p:grpSp>
          <p:nvGrpSpPr>
            <p:cNvPr id="466" name="Google Shape;466;p15"/>
            <p:cNvGrpSpPr/>
            <p:nvPr/>
          </p:nvGrpSpPr>
          <p:grpSpPr>
            <a:xfrm>
              <a:off x="8114596" y="445039"/>
              <a:ext cx="633002" cy="572716"/>
              <a:chOff x="7189660" y="520827"/>
              <a:chExt cx="598074" cy="541115"/>
            </a:xfrm>
          </p:grpSpPr>
          <p:sp>
            <p:nvSpPr>
              <p:cNvPr id="467" name="Google Shape;467;p15"/>
              <p:cNvSpPr/>
              <p:nvPr/>
            </p:nvSpPr>
            <p:spPr>
              <a:xfrm>
                <a:off x="7189660" y="520827"/>
                <a:ext cx="598074" cy="541115"/>
              </a:xfrm>
              <a:custGeom>
                <a:avLst/>
                <a:gdLst/>
                <a:ahLst/>
                <a:cxnLst/>
                <a:rect l="l" t="t" r="r" b="b"/>
                <a:pathLst>
                  <a:path w="598074" h="541115" extrusionOk="0">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8" name="Google Shape;468;p15"/>
              <p:cNvGrpSpPr/>
              <p:nvPr/>
            </p:nvGrpSpPr>
            <p:grpSpPr>
              <a:xfrm>
                <a:off x="7579137" y="551973"/>
                <a:ext cx="164782" cy="41529"/>
                <a:chOff x="7579137" y="551973"/>
                <a:chExt cx="164782" cy="41529"/>
              </a:xfrm>
            </p:grpSpPr>
            <p:sp>
              <p:nvSpPr>
                <p:cNvPr id="469" name="Google Shape;469;p15"/>
                <p:cNvSpPr/>
                <p:nvPr/>
              </p:nvSpPr>
              <p:spPr>
                <a:xfrm>
                  <a:off x="7702391"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7640764"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15"/>
                <p:cNvSpPr/>
                <p:nvPr/>
              </p:nvSpPr>
              <p:spPr>
                <a:xfrm>
                  <a:off x="7579137"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72" name="Google Shape;472;p15"/>
            <p:cNvGrpSpPr/>
            <p:nvPr/>
          </p:nvGrpSpPr>
          <p:grpSpPr>
            <a:xfrm>
              <a:off x="8184962" y="619646"/>
              <a:ext cx="498115" cy="257273"/>
              <a:chOff x="7256144" y="685800"/>
              <a:chExt cx="470630" cy="243077"/>
            </a:xfrm>
          </p:grpSpPr>
          <p:sp>
            <p:nvSpPr>
              <p:cNvPr id="473" name="Google Shape;473;p15"/>
              <p:cNvSpPr/>
              <p:nvPr/>
            </p:nvSpPr>
            <p:spPr>
              <a:xfrm>
                <a:off x="7256144" y="694753"/>
                <a:ext cx="218503" cy="218217"/>
              </a:xfrm>
              <a:custGeom>
                <a:avLst/>
                <a:gdLst/>
                <a:ahLst/>
                <a:cxnLst/>
                <a:rect l="l" t="t" r="r" b="b"/>
                <a:pathLst>
                  <a:path w="218503" h="218217" extrusionOk="0">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4" name="Google Shape;474;p15"/>
              <p:cNvGrpSpPr/>
              <p:nvPr/>
            </p:nvGrpSpPr>
            <p:grpSpPr>
              <a:xfrm>
                <a:off x="7512843" y="685800"/>
                <a:ext cx="213931" cy="243077"/>
                <a:chOff x="7512843" y="685800"/>
                <a:chExt cx="213931" cy="243077"/>
              </a:xfrm>
            </p:grpSpPr>
            <p:grpSp>
              <p:nvGrpSpPr>
                <p:cNvPr id="475" name="Google Shape;475;p15"/>
                <p:cNvGrpSpPr/>
                <p:nvPr/>
              </p:nvGrpSpPr>
              <p:grpSpPr>
                <a:xfrm>
                  <a:off x="7512843" y="836580"/>
                  <a:ext cx="213931" cy="92297"/>
                  <a:chOff x="7512843" y="836580"/>
                  <a:chExt cx="213931" cy="92297"/>
                </a:xfrm>
              </p:grpSpPr>
              <p:sp>
                <p:nvSpPr>
                  <p:cNvPr id="476" name="Google Shape;476;p15"/>
                  <p:cNvSpPr/>
                  <p:nvPr/>
                </p:nvSpPr>
                <p:spPr>
                  <a:xfrm>
                    <a:off x="7512843" y="856011"/>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7512843" y="83658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8" name="Google Shape;478;p15"/>
                <p:cNvGrpSpPr/>
                <p:nvPr/>
              </p:nvGrpSpPr>
              <p:grpSpPr>
                <a:xfrm>
                  <a:off x="7512843" y="761238"/>
                  <a:ext cx="213931" cy="92296"/>
                  <a:chOff x="7512843" y="761238"/>
                  <a:chExt cx="213931" cy="92296"/>
                </a:xfrm>
              </p:grpSpPr>
              <p:sp>
                <p:nvSpPr>
                  <p:cNvPr id="479" name="Google Shape;479;p15"/>
                  <p:cNvSpPr/>
                  <p:nvPr/>
                </p:nvSpPr>
                <p:spPr>
                  <a:xfrm>
                    <a:off x="7512843" y="780668"/>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7512843" y="761238"/>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1" name="Google Shape;481;p15"/>
                <p:cNvGrpSpPr/>
                <p:nvPr/>
              </p:nvGrpSpPr>
              <p:grpSpPr>
                <a:xfrm>
                  <a:off x="7512843" y="685800"/>
                  <a:ext cx="213931" cy="92297"/>
                  <a:chOff x="7512843" y="685800"/>
                  <a:chExt cx="213931" cy="92297"/>
                </a:xfrm>
              </p:grpSpPr>
              <p:sp>
                <p:nvSpPr>
                  <p:cNvPr id="482" name="Google Shape;482;p15"/>
                  <p:cNvSpPr/>
                  <p:nvPr/>
                </p:nvSpPr>
                <p:spPr>
                  <a:xfrm>
                    <a:off x="7512843" y="705231"/>
                    <a:ext cx="213931" cy="72866"/>
                  </a:xfrm>
                  <a:custGeom>
                    <a:avLst/>
                    <a:gdLst/>
                    <a:ahLst/>
                    <a:cxnLst/>
                    <a:rect l="l" t="t" r="r" b="b"/>
                    <a:pathLst>
                      <a:path w="213931" h="72866" extrusionOk="0">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7512843" y="68580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484"/>
        <p:cNvGrpSpPr/>
        <p:nvPr/>
      </p:nvGrpSpPr>
      <p:grpSpPr>
        <a:xfrm>
          <a:off x="0" y="0"/>
          <a:ext cx="0" cy="0"/>
          <a:chOff x="0" y="0"/>
          <a:chExt cx="0" cy="0"/>
        </a:xfrm>
      </p:grpSpPr>
      <p:sp>
        <p:nvSpPr>
          <p:cNvPr id="485" name="Google Shape;485;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6" name="Google Shape;486;p16"/>
          <p:cNvSpPr txBox="1">
            <a:spLocks noGrp="1"/>
          </p:cNvSpPr>
          <p:nvPr>
            <p:ph type="subTitle" idx="1"/>
          </p:nvPr>
        </p:nvSpPr>
        <p:spPr>
          <a:xfrm>
            <a:off x="723900" y="171015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87" name="Google Shape;487;p16"/>
          <p:cNvSpPr txBox="1">
            <a:spLocks noGrp="1"/>
          </p:cNvSpPr>
          <p:nvPr>
            <p:ph type="subTitle" idx="2"/>
          </p:nvPr>
        </p:nvSpPr>
        <p:spPr>
          <a:xfrm>
            <a:off x="3577144"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88" name="Google Shape;488;p16"/>
          <p:cNvSpPr txBox="1">
            <a:spLocks noGrp="1"/>
          </p:cNvSpPr>
          <p:nvPr>
            <p:ph type="subTitle" idx="3"/>
          </p:nvPr>
        </p:nvSpPr>
        <p:spPr>
          <a:xfrm>
            <a:off x="723900" y="349880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89" name="Google Shape;489;p16"/>
          <p:cNvSpPr txBox="1">
            <a:spLocks noGrp="1"/>
          </p:cNvSpPr>
          <p:nvPr>
            <p:ph type="subTitle" idx="4"/>
          </p:nvPr>
        </p:nvSpPr>
        <p:spPr>
          <a:xfrm>
            <a:off x="3577144" y="349880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0" name="Google Shape;490;p16"/>
          <p:cNvSpPr txBox="1">
            <a:spLocks noGrp="1"/>
          </p:cNvSpPr>
          <p:nvPr>
            <p:ph type="subTitle" idx="5"/>
          </p:nvPr>
        </p:nvSpPr>
        <p:spPr>
          <a:xfrm>
            <a:off x="6430388"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1" name="Google Shape;491;p16"/>
          <p:cNvSpPr txBox="1">
            <a:spLocks noGrp="1"/>
          </p:cNvSpPr>
          <p:nvPr>
            <p:ph type="subTitle" idx="6"/>
          </p:nvPr>
        </p:nvSpPr>
        <p:spPr>
          <a:xfrm>
            <a:off x="6430388" y="349880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2" name="Google Shape;492;p16"/>
          <p:cNvSpPr txBox="1">
            <a:spLocks noGrp="1"/>
          </p:cNvSpPr>
          <p:nvPr>
            <p:ph type="subTitle" idx="7"/>
          </p:nvPr>
        </p:nvSpPr>
        <p:spPr>
          <a:xfrm>
            <a:off x="731700" y="1060275"/>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3" name="Google Shape;493;p16"/>
          <p:cNvSpPr txBox="1">
            <a:spLocks noGrp="1"/>
          </p:cNvSpPr>
          <p:nvPr>
            <p:ph type="subTitle" idx="8"/>
          </p:nvPr>
        </p:nvSpPr>
        <p:spPr>
          <a:xfrm>
            <a:off x="3582994" y="1060284"/>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4" name="Google Shape;494;p16"/>
          <p:cNvSpPr txBox="1">
            <a:spLocks noGrp="1"/>
          </p:cNvSpPr>
          <p:nvPr>
            <p:ph type="subTitle" idx="9"/>
          </p:nvPr>
        </p:nvSpPr>
        <p:spPr>
          <a:xfrm>
            <a:off x="6434288" y="1060284"/>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5" name="Google Shape;495;p16"/>
          <p:cNvSpPr txBox="1">
            <a:spLocks noGrp="1"/>
          </p:cNvSpPr>
          <p:nvPr>
            <p:ph type="subTitle" idx="13"/>
          </p:nvPr>
        </p:nvSpPr>
        <p:spPr>
          <a:xfrm>
            <a:off x="723900" y="2845800"/>
            <a:ext cx="19860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6" name="Google Shape;496;p16"/>
          <p:cNvSpPr txBox="1">
            <a:spLocks noGrp="1"/>
          </p:cNvSpPr>
          <p:nvPr>
            <p:ph type="subTitle" idx="14"/>
          </p:nvPr>
        </p:nvSpPr>
        <p:spPr>
          <a:xfrm>
            <a:off x="3582995" y="2845800"/>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7" name="Google Shape;497;p16"/>
          <p:cNvSpPr txBox="1">
            <a:spLocks noGrp="1"/>
          </p:cNvSpPr>
          <p:nvPr>
            <p:ph type="subTitle" idx="15"/>
          </p:nvPr>
        </p:nvSpPr>
        <p:spPr>
          <a:xfrm>
            <a:off x="6434290" y="2845800"/>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98" name="Google Shape;498;p16"/>
          <p:cNvSpPr/>
          <p:nvPr/>
        </p:nvSpPr>
        <p:spPr>
          <a:xfrm rot="-3263452" flipH="1">
            <a:off x="7372110" y="40383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6"/>
          <p:cNvSpPr/>
          <p:nvPr/>
        </p:nvSpPr>
        <p:spPr>
          <a:xfrm rot="531647" flipH="1">
            <a:off x="-1621232" y="4095570"/>
            <a:ext cx="2581069" cy="208704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6"/>
          <p:cNvSpPr/>
          <p:nvPr/>
        </p:nvSpPr>
        <p:spPr>
          <a:xfrm rot="460658" flipH="1">
            <a:off x="7344116" y="-1448948"/>
            <a:ext cx="3053845" cy="2469331"/>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 name="Google Shape;501;p16"/>
          <p:cNvGrpSpPr/>
          <p:nvPr/>
        </p:nvGrpSpPr>
        <p:grpSpPr>
          <a:xfrm>
            <a:off x="7931872" y="177093"/>
            <a:ext cx="997823" cy="737095"/>
            <a:chOff x="7931872" y="177093"/>
            <a:chExt cx="997823" cy="737095"/>
          </a:xfrm>
        </p:grpSpPr>
        <p:grpSp>
          <p:nvGrpSpPr>
            <p:cNvPr id="502" name="Google Shape;502;p16"/>
            <p:cNvGrpSpPr/>
            <p:nvPr/>
          </p:nvGrpSpPr>
          <p:grpSpPr>
            <a:xfrm>
              <a:off x="7931872" y="177093"/>
              <a:ext cx="919725" cy="318025"/>
              <a:chOff x="7230903" y="4635722"/>
              <a:chExt cx="652843" cy="225742"/>
            </a:xfrm>
          </p:grpSpPr>
          <p:sp>
            <p:nvSpPr>
              <p:cNvPr id="503" name="Google Shape;503;p16"/>
              <p:cNvSpPr/>
              <p:nvPr/>
            </p:nvSpPr>
            <p:spPr>
              <a:xfrm>
                <a:off x="7230903" y="4635722"/>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3"/>
                      <a:pt x="637704" y="225742"/>
                      <a:pt x="619030" y="225742"/>
                    </a:cubicBezTo>
                    <a:lnTo>
                      <a:pt x="33814" y="225742"/>
                    </a:lnTo>
                    <a:cubicBezTo>
                      <a:pt x="15139" y="225742"/>
                      <a:pt x="0" y="210603"/>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6"/>
              <p:cNvSpPr/>
              <p:nvPr/>
            </p:nvSpPr>
            <p:spPr>
              <a:xfrm>
                <a:off x="7287577" y="4672107"/>
                <a:ext cx="151161" cy="151161"/>
              </a:xfrm>
              <a:custGeom>
                <a:avLst/>
                <a:gdLst/>
                <a:ahLst/>
                <a:cxnLst/>
                <a:rect l="l" t="t" r="r" b="b"/>
                <a:pathLst>
                  <a:path w="151161" h="151161" extrusionOk="0">
                    <a:moveTo>
                      <a:pt x="0" y="0"/>
                    </a:moveTo>
                    <a:lnTo>
                      <a:pt x="151161" y="0"/>
                    </a:lnTo>
                    <a:lnTo>
                      <a:pt x="151161" y="151162"/>
                    </a:lnTo>
                    <a:lnTo>
                      <a:pt x="0" y="15116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5" name="Google Shape;505;p16"/>
              <p:cNvGrpSpPr/>
              <p:nvPr/>
            </p:nvGrpSpPr>
            <p:grpSpPr>
              <a:xfrm>
                <a:off x="7487126" y="4676394"/>
                <a:ext cx="332041" cy="142684"/>
                <a:chOff x="7487126" y="4676394"/>
                <a:chExt cx="332041" cy="142684"/>
              </a:xfrm>
            </p:grpSpPr>
            <p:sp>
              <p:nvSpPr>
                <p:cNvPr id="506" name="Google Shape;506;p16"/>
                <p:cNvSpPr/>
                <p:nvPr/>
              </p:nvSpPr>
              <p:spPr>
                <a:xfrm>
                  <a:off x="7487126" y="4676394"/>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6"/>
                <p:cNvSpPr/>
                <p:nvPr/>
              </p:nvSpPr>
              <p:spPr>
                <a:xfrm>
                  <a:off x="7487126" y="4717161"/>
                  <a:ext cx="290322" cy="20383"/>
                </a:xfrm>
                <a:custGeom>
                  <a:avLst/>
                  <a:gdLst/>
                  <a:ahLst/>
                  <a:cxnLst/>
                  <a:rect l="l" t="t" r="r" b="b"/>
                  <a:pathLst>
                    <a:path w="290322" h="20383" extrusionOk="0">
                      <a:moveTo>
                        <a:pt x="0" y="0"/>
                      </a:moveTo>
                      <a:lnTo>
                        <a:pt x="290322" y="0"/>
                      </a:lnTo>
                      <a:lnTo>
                        <a:pt x="29032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6"/>
                <p:cNvSpPr/>
                <p:nvPr/>
              </p:nvSpPr>
              <p:spPr>
                <a:xfrm>
                  <a:off x="7487126" y="4757928"/>
                  <a:ext cx="303942" cy="20383"/>
                </a:xfrm>
                <a:custGeom>
                  <a:avLst/>
                  <a:gdLst/>
                  <a:ahLst/>
                  <a:cxnLst/>
                  <a:rect l="l" t="t" r="r" b="b"/>
                  <a:pathLst>
                    <a:path w="303942" h="20383" extrusionOk="0">
                      <a:moveTo>
                        <a:pt x="0" y="0"/>
                      </a:moveTo>
                      <a:lnTo>
                        <a:pt x="303942" y="0"/>
                      </a:lnTo>
                      <a:lnTo>
                        <a:pt x="30394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6"/>
                <p:cNvSpPr/>
                <p:nvPr/>
              </p:nvSpPr>
              <p:spPr>
                <a:xfrm>
                  <a:off x="7487126" y="4798695"/>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10" name="Google Shape;510;p16"/>
            <p:cNvGrpSpPr/>
            <p:nvPr/>
          </p:nvGrpSpPr>
          <p:grpSpPr>
            <a:xfrm>
              <a:off x="7931872" y="596163"/>
              <a:ext cx="919725" cy="318025"/>
              <a:chOff x="7230903" y="4933188"/>
              <a:chExt cx="652843" cy="225742"/>
            </a:xfrm>
          </p:grpSpPr>
          <p:grpSp>
            <p:nvGrpSpPr>
              <p:cNvPr id="511" name="Google Shape;511;p16"/>
              <p:cNvGrpSpPr/>
              <p:nvPr/>
            </p:nvGrpSpPr>
            <p:grpSpPr>
              <a:xfrm>
                <a:off x="7230903" y="4933188"/>
                <a:ext cx="652843" cy="225742"/>
                <a:chOff x="7230903" y="4933188"/>
                <a:chExt cx="652843" cy="225742"/>
              </a:xfrm>
            </p:grpSpPr>
            <p:sp>
              <p:nvSpPr>
                <p:cNvPr id="512" name="Google Shape;512;p16"/>
                <p:cNvSpPr/>
                <p:nvPr/>
              </p:nvSpPr>
              <p:spPr>
                <a:xfrm>
                  <a:off x="7230903" y="4933188"/>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4"/>
                        <a:pt x="637704" y="225742"/>
                        <a:pt x="619030" y="225742"/>
                      </a:cubicBezTo>
                      <a:lnTo>
                        <a:pt x="33814" y="225742"/>
                      </a:lnTo>
                      <a:cubicBezTo>
                        <a:pt x="15139" y="225742"/>
                        <a:pt x="0" y="210604"/>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6"/>
                <p:cNvSpPr/>
                <p:nvPr/>
              </p:nvSpPr>
              <p:spPr>
                <a:xfrm>
                  <a:off x="7287577" y="4969668"/>
                  <a:ext cx="151161" cy="151161"/>
                </a:xfrm>
                <a:custGeom>
                  <a:avLst/>
                  <a:gdLst/>
                  <a:ahLst/>
                  <a:cxnLst/>
                  <a:rect l="l" t="t" r="r" b="b"/>
                  <a:pathLst>
                    <a:path w="151161" h="151161" extrusionOk="0">
                      <a:moveTo>
                        <a:pt x="75534" y="151162"/>
                      </a:moveTo>
                      <a:lnTo>
                        <a:pt x="75534" y="151162"/>
                      </a:lnTo>
                      <a:cubicBezTo>
                        <a:pt x="33814" y="151162"/>
                        <a:pt x="0" y="117348"/>
                        <a:pt x="0" y="75629"/>
                      </a:cubicBezTo>
                      <a:lnTo>
                        <a:pt x="0" y="75629"/>
                      </a:lnTo>
                      <a:cubicBezTo>
                        <a:pt x="0" y="33909"/>
                        <a:pt x="33814" y="0"/>
                        <a:pt x="75534" y="0"/>
                      </a:cubicBezTo>
                      <a:lnTo>
                        <a:pt x="75534" y="0"/>
                      </a:lnTo>
                      <a:cubicBezTo>
                        <a:pt x="117253" y="0"/>
                        <a:pt x="151162" y="33814"/>
                        <a:pt x="151162" y="75533"/>
                      </a:cubicBezTo>
                      <a:lnTo>
                        <a:pt x="151162" y="75533"/>
                      </a:lnTo>
                      <a:cubicBezTo>
                        <a:pt x="151162" y="117253"/>
                        <a:pt x="117348" y="151162"/>
                        <a:pt x="75534" y="151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14" name="Google Shape;514;p16"/>
                <p:cNvGrpSpPr/>
                <p:nvPr/>
              </p:nvGrpSpPr>
              <p:grpSpPr>
                <a:xfrm>
                  <a:off x="7487126" y="4973859"/>
                  <a:ext cx="332041" cy="142684"/>
                  <a:chOff x="7487126" y="4973859"/>
                  <a:chExt cx="332041" cy="142684"/>
                </a:xfrm>
              </p:grpSpPr>
              <p:sp>
                <p:nvSpPr>
                  <p:cNvPr id="515" name="Google Shape;515;p16"/>
                  <p:cNvSpPr/>
                  <p:nvPr/>
                </p:nvSpPr>
                <p:spPr>
                  <a:xfrm>
                    <a:off x="7506747" y="4973859"/>
                    <a:ext cx="280034" cy="20383"/>
                  </a:xfrm>
                  <a:custGeom>
                    <a:avLst/>
                    <a:gdLst/>
                    <a:ahLst/>
                    <a:cxnLst/>
                    <a:rect l="l" t="t" r="r" b="b"/>
                    <a:pathLst>
                      <a:path w="280034" h="20383" extrusionOk="0">
                        <a:moveTo>
                          <a:pt x="0" y="0"/>
                        </a:moveTo>
                        <a:lnTo>
                          <a:pt x="280035" y="0"/>
                        </a:lnTo>
                        <a:lnTo>
                          <a:pt x="28003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16"/>
                  <p:cNvSpPr/>
                  <p:nvPr/>
                </p:nvSpPr>
                <p:spPr>
                  <a:xfrm>
                    <a:off x="7487126" y="5014626"/>
                    <a:ext cx="205073" cy="20383"/>
                  </a:xfrm>
                  <a:custGeom>
                    <a:avLst/>
                    <a:gdLst/>
                    <a:ahLst/>
                    <a:cxnLst/>
                    <a:rect l="l" t="t" r="r" b="b"/>
                    <a:pathLst>
                      <a:path w="205073" h="20383" extrusionOk="0">
                        <a:moveTo>
                          <a:pt x="0" y="0"/>
                        </a:moveTo>
                        <a:lnTo>
                          <a:pt x="205073" y="0"/>
                        </a:lnTo>
                        <a:lnTo>
                          <a:pt x="205073"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16"/>
                  <p:cNvSpPr/>
                  <p:nvPr/>
                </p:nvSpPr>
                <p:spPr>
                  <a:xfrm>
                    <a:off x="7487126" y="5055393"/>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16"/>
                  <p:cNvSpPr/>
                  <p:nvPr/>
                </p:nvSpPr>
                <p:spPr>
                  <a:xfrm>
                    <a:off x="7487126" y="5096160"/>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19" name="Google Shape;519;p16"/>
              <p:cNvSpPr/>
              <p:nvPr/>
            </p:nvSpPr>
            <p:spPr>
              <a:xfrm>
                <a:off x="7338250" y="5011639"/>
                <a:ext cx="50734" cy="60632"/>
              </a:xfrm>
              <a:custGeom>
                <a:avLst/>
                <a:gdLst/>
                <a:ahLst/>
                <a:cxnLst/>
                <a:rect l="l" t="t" r="r" b="b"/>
                <a:pathLst>
                  <a:path w="50734" h="60632" extrusionOk="0">
                    <a:moveTo>
                      <a:pt x="0" y="4892"/>
                    </a:moveTo>
                    <a:lnTo>
                      <a:pt x="0" y="55851"/>
                    </a:lnTo>
                    <a:cubicBezTo>
                      <a:pt x="0" y="59566"/>
                      <a:pt x="4001" y="61851"/>
                      <a:pt x="7239" y="59947"/>
                    </a:cubicBezTo>
                    <a:lnTo>
                      <a:pt x="48387" y="35563"/>
                    </a:lnTo>
                    <a:cubicBezTo>
                      <a:pt x="51435" y="33753"/>
                      <a:pt x="51531" y="29371"/>
                      <a:pt x="48578" y="27371"/>
                    </a:cubicBezTo>
                    <a:lnTo>
                      <a:pt x="7430" y="796"/>
                    </a:lnTo>
                    <a:cubicBezTo>
                      <a:pt x="4191" y="-1299"/>
                      <a:pt x="0" y="987"/>
                      <a:pt x="0" y="479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0" name="Google Shape;520;p16"/>
            <p:cNvGrpSpPr/>
            <p:nvPr/>
          </p:nvGrpSpPr>
          <p:grpSpPr>
            <a:xfrm>
              <a:off x="8756326" y="539537"/>
              <a:ext cx="173370" cy="112691"/>
              <a:chOff x="7816120" y="4892994"/>
              <a:chExt cx="123062" cy="79991"/>
            </a:xfrm>
          </p:grpSpPr>
          <p:grpSp>
            <p:nvGrpSpPr>
              <p:cNvPr id="521" name="Google Shape;521;p16"/>
              <p:cNvGrpSpPr/>
              <p:nvPr/>
            </p:nvGrpSpPr>
            <p:grpSpPr>
              <a:xfrm>
                <a:off x="7816120" y="4902803"/>
                <a:ext cx="123062" cy="63817"/>
                <a:chOff x="7816120" y="4902803"/>
                <a:chExt cx="123062" cy="63817"/>
              </a:xfrm>
            </p:grpSpPr>
            <p:sp>
              <p:nvSpPr>
                <p:cNvPr id="522" name="Google Shape;522;p16"/>
                <p:cNvSpPr/>
                <p:nvPr/>
              </p:nvSpPr>
              <p:spPr>
                <a:xfrm>
                  <a:off x="7816120" y="4902803"/>
                  <a:ext cx="123062" cy="63817"/>
                </a:xfrm>
                <a:custGeom>
                  <a:avLst/>
                  <a:gdLst/>
                  <a:ahLst/>
                  <a:cxnLst/>
                  <a:rect l="l" t="t" r="r" b="b"/>
                  <a:pathLst>
                    <a:path w="123062" h="63817" extrusionOk="0">
                      <a:moveTo>
                        <a:pt x="61531" y="63817"/>
                      </a:moveTo>
                      <a:cubicBezTo>
                        <a:pt x="86963" y="63817"/>
                        <a:pt x="109442" y="51244"/>
                        <a:pt x="123063" y="31909"/>
                      </a:cubicBezTo>
                      <a:cubicBezTo>
                        <a:pt x="109442" y="12573"/>
                        <a:pt x="86963" y="0"/>
                        <a:pt x="61531" y="0"/>
                      </a:cubicBezTo>
                      <a:cubicBezTo>
                        <a:pt x="36100" y="0"/>
                        <a:pt x="13621" y="12573"/>
                        <a:pt x="0" y="31909"/>
                      </a:cubicBezTo>
                      <a:cubicBezTo>
                        <a:pt x="13621" y="51244"/>
                        <a:pt x="36100" y="63817"/>
                        <a:pt x="61531" y="638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16"/>
                <p:cNvSpPr/>
                <p:nvPr/>
              </p:nvSpPr>
              <p:spPr>
                <a:xfrm>
                  <a:off x="7858029" y="4915090"/>
                  <a:ext cx="39242" cy="39243"/>
                </a:xfrm>
                <a:custGeom>
                  <a:avLst/>
                  <a:gdLst/>
                  <a:ahLst/>
                  <a:cxnLst/>
                  <a:rect l="l" t="t" r="r" b="b"/>
                  <a:pathLst>
                    <a:path w="39242" h="39243" extrusionOk="0">
                      <a:moveTo>
                        <a:pt x="39243" y="19621"/>
                      </a:moveTo>
                      <a:cubicBezTo>
                        <a:pt x="39243" y="30458"/>
                        <a:pt x="30458" y="39243"/>
                        <a:pt x="19621" y="39243"/>
                      </a:cubicBezTo>
                      <a:cubicBezTo>
                        <a:pt x="8785" y="39243"/>
                        <a:pt x="0" y="30458"/>
                        <a:pt x="0" y="19621"/>
                      </a:cubicBezTo>
                      <a:cubicBezTo>
                        <a:pt x="0" y="8785"/>
                        <a:pt x="8785" y="0"/>
                        <a:pt x="19621" y="0"/>
                      </a:cubicBezTo>
                      <a:cubicBezTo>
                        <a:pt x="30458" y="0"/>
                        <a:pt x="39243" y="8785"/>
                        <a:pt x="39243" y="196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24" name="Google Shape;524;p16"/>
              <p:cNvSpPr/>
              <p:nvPr/>
            </p:nvSpPr>
            <p:spPr>
              <a:xfrm rot="-2700000">
                <a:off x="7825456" y="4928129"/>
                <a:ext cx="103403" cy="9720"/>
              </a:xfrm>
              <a:custGeom>
                <a:avLst/>
                <a:gdLst/>
                <a:ahLst/>
                <a:cxnLst/>
                <a:rect l="l" t="t" r="r" b="b"/>
                <a:pathLst>
                  <a:path w="103346" h="9715" extrusionOk="0">
                    <a:moveTo>
                      <a:pt x="0" y="0"/>
                    </a:moveTo>
                    <a:lnTo>
                      <a:pt x="103346" y="0"/>
                    </a:lnTo>
                    <a:lnTo>
                      <a:pt x="103346" y="9716"/>
                    </a:lnTo>
                    <a:lnTo>
                      <a:pt x="0" y="9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525"/>
        <p:cNvGrpSpPr/>
        <p:nvPr/>
      </p:nvGrpSpPr>
      <p:grpSpPr>
        <a:xfrm>
          <a:off x="0" y="0"/>
          <a:ext cx="0" cy="0"/>
          <a:chOff x="0" y="0"/>
          <a:chExt cx="0" cy="0"/>
        </a:xfrm>
      </p:grpSpPr>
      <p:sp>
        <p:nvSpPr>
          <p:cNvPr id="526" name="Google Shape;526;p17"/>
          <p:cNvSpPr txBox="1">
            <a:spLocks noGrp="1"/>
          </p:cNvSpPr>
          <p:nvPr>
            <p:ph type="title" hasCustomPrompt="1"/>
          </p:nvPr>
        </p:nvSpPr>
        <p:spPr>
          <a:xfrm>
            <a:off x="798388" y="2997571"/>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27" name="Google Shape;527;p17"/>
          <p:cNvSpPr txBox="1">
            <a:spLocks noGrp="1"/>
          </p:cNvSpPr>
          <p:nvPr>
            <p:ph type="subTitle" idx="1"/>
          </p:nvPr>
        </p:nvSpPr>
        <p:spPr>
          <a:xfrm>
            <a:off x="798388" y="3772215"/>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528" name="Google Shape;528;p17"/>
          <p:cNvSpPr txBox="1">
            <a:spLocks noGrp="1"/>
          </p:cNvSpPr>
          <p:nvPr>
            <p:ph type="title" idx="2" hasCustomPrompt="1"/>
          </p:nvPr>
        </p:nvSpPr>
        <p:spPr>
          <a:xfrm>
            <a:off x="2825700" y="102953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29" name="Google Shape;529;p17"/>
          <p:cNvSpPr txBox="1">
            <a:spLocks noGrp="1"/>
          </p:cNvSpPr>
          <p:nvPr>
            <p:ph type="subTitle" idx="3"/>
          </p:nvPr>
        </p:nvSpPr>
        <p:spPr>
          <a:xfrm>
            <a:off x="2825700" y="1804473"/>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530" name="Google Shape;530;p17"/>
          <p:cNvSpPr txBox="1">
            <a:spLocks noGrp="1"/>
          </p:cNvSpPr>
          <p:nvPr>
            <p:ph type="title" idx="4" hasCustomPrompt="1"/>
          </p:nvPr>
        </p:nvSpPr>
        <p:spPr>
          <a:xfrm>
            <a:off x="4853013" y="2997571"/>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31" name="Google Shape;531;p17"/>
          <p:cNvSpPr txBox="1">
            <a:spLocks noGrp="1"/>
          </p:cNvSpPr>
          <p:nvPr>
            <p:ph type="subTitle" idx="5"/>
          </p:nvPr>
        </p:nvSpPr>
        <p:spPr>
          <a:xfrm>
            <a:off x="4853013" y="3772215"/>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532" name="Google Shape;532;p17"/>
          <p:cNvSpPr/>
          <p:nvPr/>
        </p:nvSpPr>
        <p:spPr>
          <a:xfrm rot="-5710536">
            <a:off x="-1869285" y="3438573"/>
            <a:ext cx="3168438" cy="230790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7"/>
          <p:cNvSpPr/>
          <p:nvPr/>
        </p:nvSpPr>
        <p:spPr>
          <a:xfrm rot="-294905">
            <a:off x="7350387" y="3903245"/>
            <a:ext cx="3168449" cy="256199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534"/>
        <p:cNvGrpSpPr/>
        <p:nvPr/>
      </p:nvGrpSpPr>
      <p:grpSpPr>
        <a:xfrm>
          <a:off x="0" y="0"/>
          <a:ext cx="0" cy="0"/>
          <a:chOff x="0" y="0"/>
          <a:chExt cx="0" cy="0"/>
        </a:xfrm>
      </p:grpSpPr>
      <p:sp>
        <p:nvSpPr>
          <p:cNvPr id="535" name="Google Shape;535;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36" name="Google Shape;536;p18"/>
          <p:cNvSpPr/>
          <p:nvPr/>
        </p:nvSpPr>
        <p:spPr>
          <a:xfrm rot="337739" flipH="1">
            <a:off x="8212271" y="3187242"/>
            <a:ext cx="3158465" cy="3518480"/>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18"/>
          <p:cNvGrpSpPr/>
          <p:nvPr/>
        </p:nvGrpSpPr>
        <p:grpSpPr>
          <a:xfrm>
            <a:off x="90200" y="4214393"/>
            <a:ext cx="516117" cy="779220"/>
            <a:chOff x="10572463" y="3528536"/>
            <a:chExt cx="580168" cy="875823"/>
          </a:xfrm>
        </p:grpSpPr>
        <p:grpSp>
          <p:nvGrpSpPr>
            <p:cNvPr id="538" name="Google Shape;538;p18"/>
            <p:cNvGrpSpPr/>
            <p:nvPr/>
          </p:nvGrpSpPr>
          <p:grpSpPr>
            <a:xfrm>
              <a:off x="10713815" y="3528536"/>
              <a:ext cx="438816" cy="746664"/>
              <a:chOff x="10713815" y="3528536"/>
              <a:chExt cx="438816" cy="746664"/>
            </a:xfrm>
          </p:grpSpPr>
          <p:sp>
            <p:nvSpPr>
              <p:cNvPr id="539" name="Google Shape;539;p18"/>
              <p:cNvSpPr/>
              <p:nvPr/>
            </p:nvSpPr>
            <p:spPr>
              <a:xfrm>
                <a:off x="10713815" y="3528536"/>
                <a:ext cx="438816" cy="746664"/>
              </a:xfrm>
              <a:custGeom>
                <a:avLst/>
                <a:gdLst/>
                <a:ahLst/>
                <a:cxnLst/>
                <a:rect l="l" t="t" r="r" b="b"/>
                <a:pathLst>
                  <a:path w="438816" h="746664" extrusionOk="0">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0" name="Google Shape;540;p18"/>
              <p:cNvGrpSpPr/>
              <p:nvPr/>
            </p:nvGrpSpPr>
            <p:grpSpPr>
              <a:xfrm>
                <a:off x="10776489" y="3625310"/>
                <a:ext cx="313848" cy="288226"/>
                <a:chOff x="10776489" y="3625310"/>
                <a:chExt cx="313848" cy="288226"/>
              </a:xfrm>
            </p:grpSpPr>
            <p:sp>
              <p:nvSpPr>
                <p:cNvPr id="541" name="Google Shape;541;p18"/>
                <p:cNvSpPr/>
                <p:nvPr/>
              </p:nvSpPr>
              <p:spPr>
                <a:xfrm>
                  <a:off x="10776489" y="362531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18"/>
                <p:cNvSpPr/>
                <p:nvPr/>
              </p:nvSpPr>
              <p:spPr>
                <a:xfrm>
                  <a:off x="10776489" y="367865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18"/>
                <p:cNvSpPr/>
                <p:nvPr/>
              </p:nvSpPr>
              <p:spPr>
                <a:xfrm>
                  <a:off x="10776489" y="373199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8"/>
                <p:cNvSpPr/>
                <p:nvPr/>
              </p:nvSpPr>
              <p:spPr>
                <a:xfrm>
                  <a:off x="10776489" y="378542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8"/>
                <p:cNvSpPr/>
                <p:nvPr/>
              </p:nvSpPr>
              <p:spPr>
                <a:xfrm>
                  <a:off x="10776489" y="383876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8"/>
                <p:cNvSpPr/>
                <p:nvPr/>
              </p:nvSpPr>
              <p:spPr>
                <a:xfrm>
                  <a:off x="10776489" y="3892105"/>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7" name="Google Shape;547;p18"/>
              <p:cNvGrpSpPr/>
              <p:nvPr/>
            </p:nvGrpSpPr>
            <p:grpSpPr>
              <a:xfrm>
                <a:off x="10776489" y="3999547"/>
                <a:ext cx="313848" cy="181546"/>
                <a:chOff x="10776489" y="3999547"/>
                <a:chExt cx="313848" cy="181546"/>
              </a:xfrm>
            </p:grpSpPr>
            <p:sp>
              <p:nvSpPr>
                <p:cNvPr id="548" name="Google Shape;548;p18"/>
                <p:cNvSpPr/>
                <p:nvPr/>
              </p:nvSpPr>
              <p:spPr>
                <a:xfrm>
                  <a:off x="10776489" y="399954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8"/>
                <p:cNvSpPr/>
                <p:nvPr/>
              </p:nvSpPr>
              <p:spPr>
                <a:xfrm>
                  <a:off x="10776489" y="405288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8"/>
                <p:cNvSpPr/>
                <p:nvPr/>
              </p:nvSpPr>
              <p:spPr>
                <a:xfrm>
                  <a:off x="10776489" y="4106322"/>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18"/>
                <p:cNvSpPr/>
                <p:nvPr/>
              </p:nvSpPr>
              <p:spPr>
                <a:xfrm>
                  <a:off x="10776489" y="4159662"/>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2" name="Google Shape;552;p18"/>
              <p:cNvSpPr/>
              <p:nvPr/>
            </p:nvSpPr>
            <p:spPr>
              <a:xfrm>
                <a:off x="11039951" y="3528536"/>
                <a:ext cx="112584" cy="112585"/>
              </a:xfrm>
              <a:custGeom>
                <a:avLst/>
                <a:gdLst/>
                <a:ahLst/>
                <a:cxnLst/>
                <a:rect l="l" t="t" r="r" b="b"/>
                <a:pathLst>
                  <a:path w="112584" h="112585" extrusionOk="0">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3" name="Google Shape;553;p18"/>
            <p:cNvGrpSpPr/>
            <p:nvPr/>
          </p:nvGrpSpPr>
          <p:grpSpPr>
            <a:xfrm>
              <a:off x="10572463" y="3657790"/>
              <a:ext cx="438817" cy="746569"/>
              <a:chOff x="10572463" y="3657790"/>
              <a:chExt cx="438817" cy="746569"/>
            </a:xfrm>
          </p:grpSpPr>
          <p:sp>
            <p:nvSpPr>
              <p:cNvPr id="554" name="Google Shape;554;p18"/>
              <p:cNvSpPr/>
              <p:nvPr/>
            </p:nvSpPr>
            <p:spPr>
              <a:xfrm>
                <a:off x="10572463" y="3657790"/>
                <a:ext cx="438817" cy="746569"/>
              </a:xfrm>
              <a:custGeom>
                <a:avLst/>
                <a:gdLst/>
                <a:ahLst/>
                <a:cxnLst/>
                <a:rect l="l" t="t" r="r" b="b"/>
                <a:pathLst>
                  <a:path w="438817" h="746569" extrusionOk="0">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5" name="Google Shape;555;p18"/>
              <p:cNvGrpSpPr/>
              <p:nvPr/>
            </p:nvGrpSpPr>
            <p:grpSpPr>
              <a:xfrm>
                <a:off x="10635138" y="3754469"/>
                <a:ext cx="313848" cy="288321"/>
                <a:chOff x="10635138" y="3754469"/>
                <a:chExt cx="313848" cy="288321"/>
              </a:xfrm>
            </p:grpSpPr>
            <p:sp>
              <p:nvSpPr>
                <p:cNvPr id="556" name="Google Shape;556;p18"/>
                <p:cNvSpPr/>
                <p:nvPr/>
              </p:nvSpPr>
              <p:spPr>
                <a:xfrm>
                  <a:off x="10635138" y="375446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18"/>
                <p:cNvSpPr/>
                <p:nvPr/>
              </p:nvSpPr>
              <p:spPr>
                <a:xfrm>
                  <a:off x="10635138" y="380790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18"/>
                <p:cNvSpPr/>
                <p:nvPr/>
              </p:nvSpPr>
              <p:spPr>
                <a:xfrm>
                  <a:off x="10635138" y="386124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18"/>
                <p:cNvSpPr/>
                <p:nvPr/>
              </p:nvSpPr>
              <p:spPr>
                <a:xfrm>
                  <a:off x="10635138" y="391458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18"/>
                <p:cNvSpPr/>
                <p:nvPr/>
              </p:nvSpPr>
              <p:spPr>
                <a:xfrm>
                  <a:off x="10635138" y="396801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18"/>
                <p:cNvSpPr/>
                <p:nvPr/>
              </p:nvSpPr>
              <p:spPr>
                <a:xfrm>
                  <a:off x="10635138" y="4021359"/>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2" name="Google Shape;562;p18"/>
              <p:cNvGrpSpPr/>
              <p:nvPr/>
            </p:nvGrpSpPr>
            <p:grpSpPr>
              <a:xfrm>
                <a:off x="10635138" y="4128801"/>
                <a:ext cx="313848" cy="181547"/>
                <a:chOff x="10635138" y="4128801"/>
                <a:chExt cx="313848" cy="181547"/>
              </a:xfrm>
            </p:grpSpPr>
            <p:sp>
              <p:nvSpPr>
                <p:cNvPr id="563" name="Google Shape;563;p18"/>
                <p:cNvSpPr/>
                <p:nvPr/>
              </p:nvSpPr>
              <p:spPr>
                <a:xfrm>
                  <a:off x="10635138" y="412880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18"/>
                <p:cNvSpPr/>
                <p:nvPr/>
              </p:nvSpPr>
              <p:spPr>
                <a:xfrm>
                  <a:off x="10635138" y="418214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8"/>
                <p:cNvSpPr/>
                <p:nvPr/>
              </p:nvSpPr>
              <p:spPr>
                <a:xfrm>
                  <a:off x="10635138" y="423548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18"/>
                <p:cNvSpPr/>
                <p:nvPr/>
              </p:nvSpPr>
              <p:spPr>
                <a:xfrm>
                  <a:off x="10635138" y="4288917"/>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67" name="Google Shape;567;p18"/>
              <p:cNvSpPr/>
              <p:nvPr/>
            </p:nvSpPr>
            <p:spPr>
              <a:xfrm>
                <a:off x="10898599" y="3657790"/>
                <a:ext cx="112586" cy="112585"/>
              </a:xfrm>
              <a:custGeom>
                <a:avLst/>
                <a:gdLst/>
                <a:ahLst/>
                <a:cxnLst/>
                <a:rect l="l" t="t" r="r" b="b"/>
                <a:pathLst>
                  <a:path w="112586" h="112585" extrusionOk="0">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68" name="Google Shape;568;p18"/>
          <p:cNvSpPr/>
          <p:nvPr/>
        </p:nvSpPr>
        <p:spPr>
          <a:xfrm rot="-3657034" flipH="1">
            <a:off x="-1404232" y="-737971"/>
            <a:ext cx="2746020" cy="162787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 name="Google Shape;569;p18"/>
          <p:cNvGrpSpPr/>
          <p:nvPr/>
        </p:nvGrpSpPr>
        <p:grpSpPr>
          <a:xfrm>
            <a:off x="8114970" y="266839"/>
            <a:ext cx="829992" cy="750888"/>
            <a:chOff x="8114596" y="445039"/>
            <a:chExt cx="633002" cy="572716"/>
          </a:xfrm>
        </p:grpSpPr>
        <p:grpSp>
          <p:nvGrpSpPr>
            <p:cNvPr id="570" name="Google Shape;570;p18"/>
            <p:cNvGrpSpPr/>
            <p:nvPr/>
          </p:nvGrpSpPr>
          <p:grpSpPr>
            <a:xfrm>
              <a:off x="8114596" y="445039"/>
              <a:ext cx="633002" cy="572716"/>
              <a:chOff x="7189660" y="520827"/>
              <a:chExt cx="598074" cy="541115"/>
            </a:xfrm>
          </p:grpSpPr>
          <p:sp>
            <p:nvSpPr>
              <p:cNvPr id="571" name="Google Shape;571;p18"/>
              <p:cNvSpPr/>
              <p:nvPr/>
            </p:nvSpPr>
            <p:spPr>
              <a:xfrm>
                <a:off x="7189660" y="520827"/>
                <a:ext cx="598074" cy="541115"/>
              </a:xfrm>
              <a:custGeom>
                <a:avLst/>
                <a:gdLst/>
                <a:ahLst/>
                <a:cxnLst/>
                <a:rect l="l" t="t" r="r" b="b"/>
                <a:pathLst>
                  <a:path w="598074" h="541115" extrusionOk="0">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2" name="Google Shape;572;p18"/>
              <p:cNvGrpSpPr/>
              <p:nvPr/>
            </p:nvGrpSpPr>
            <p:grpSpPr>
              <a:xfrm>
                <a:off x="7579137" y="551973"/>
                <a:ext cx="164782" cy="41529"/>
                <a:chOff x="7579137" y="551973"/>
                <a:chExt cx="164782" cy="41529"/>
              </a:xfrm>
            </p:grpSpPr>
            <p:sp>
              <p:nvSpPr>
                <p:cNvPr id="573" name="Google Shape;573;p18"/>
                <p:cNvSpPr/>
                <p:nvPr/>
              </p:nvSpPr>
              <p:spPr>
                <a:xfrm>
                  <a:off x="7702391"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18"/>
                <p:cNvSpPr/>
                <p:nvPr/>
              </p:nvSpPr>
              <p:spPr>
                <a:xfrm>
                  <a:off x="7640764"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18"/>
                <p:cNvSpPr/>
                <p:nvPr/>
              </p:nvSpPr>
              <p:spPr>
                <a:xfrm>
                  <a:off x="7579137"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76" name="Google Shape;576;p18"/>
            <p:cNvGrpSpPr/>
            <p:nvPr/>
          </p:nvGrpSpPr>
          <p:grpSpPr>
            <a:xfrm>
              <a:off x="8184962" y="619646"/>
              <a:ext cx="498115" cy="257273"/>
              <a:chOff x="7256144" y="685800"/>
              <a:chExt cx="470630" cy="243077"/>
            </a:xfrm>
          </p:grpSpPr>
          <p:sp>
            <p:nvSpPr>
              <p:cNvPr id="577" name="Google Shape;577;p18"/>
              <p:cNvSpPr/>
              <p:nvPr/>
            </p:nvSpPr>
            <p:spPr>
              <a:xfrm>
                <a:off x="7256144" y="694753"/>
                <a:ext cx="218503" cy="218217"/>
              </a:xfrm>
              <a:custGeom>
                <a:avLst/>
                <a:gdLst/>
                <a:ahLst/>
                <a:cxnLst/>
                <a:rect l="l" t="t" r="r" b="b"/>
                <a:pathLst>
                  <a:path w="218503" h="218217" extrusionOk="0">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8" name="Google Shape;578;p18"/>
              <p:cNvGrpSpPr/>
              <p:nvPr/>
            </p:nvGrpSpPr>
            <p:grpSpPr>
              <a:xfrm>
                <a:off x="7512843" y="685800"/>
                <a:ext cx="213931" cy="243077"/>
                <a:chOff x="7512843" y="685800"/>
                <a:chExt cx="213931" cy="243077"/>
              </a:xfrm>
            </p:grpSpPr>
            <p:grpSp>
              <p:nvGrpSpPr>
                <p:cNvPr id="579" name="Google Shape;579;p18"/>
                <p:cNvGrpSpPr/>
                <p:nvPr/>
              </p:nvGrpSpPr>
              <p:grpSpPr>
                <a:xfrm>
                  <a:off x="7512843" y="836580"/>
                  <a:ext cx="213931" cy="92297"/>
                  <a:chOff x="7512843" y="836580"/>
                  <a:chExt cx="213931" cy="92297"/>
                </a:xfrm>
              </p:grpSpPr>
              <p:sp>
                <p:nvSpPr>
                  <p:cNvPr id="580" name="Google Shape;580;p18"/>
                  <p:cNvSpPr/>
                  <p:nvPr/>
                </p:nvSpPr>
                <p:spPr>
                  <a:xfrm>
                    <a:off x="7512843" y="856011"/>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18"/>
                  <p:cNvSpPr/>
                  <p:nvPr/>
                </p:nvSpPr>
                <p:spPr>
                  <a:xfrm>
                    <a:off x="7512843" y="83658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2" name="Google Shape;582;p18"/>
                <p:cNvGrpSpPr/>
                <p:nvPr/>
              </p:nvGrpSpPr>
              <p:grpSpPr>
                <a:xfrm>
                  <a:off x="7512843" y="761238"/>
                  <a:ext cx="213931" cy="92296"/>
                  <a:chOff x="7512843" y="761238"/>
                  <a:chExt cx="213931" cy="92296"/>
                </a:xfrm>
              </p:grpSpPr>
              <p:sp>
                <p:nvSpPr>
                  <p:cNvPr id="583" name="Google Shape;583;p18"/>
                  <p:cNvSpPr/>
                  <p:nvPr/>
                </p:nvSpPr>
                <p:spPr>
                  <a:xfrm>
                    <a:off x="7512843" y="780668"/>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18"/>
                  <p:cNvSpPr/>
                  <p:nvPr/>
                </p:nvSpPr>
                <p:spPr>
                  <a:xfrm>
                    <a:off x="7512843" y="761238"/>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5" name="Google Shape;585;p18"/>
                <p:cNvGrpSpPr/>
                <p:nvPr/>
              </p:nvGrpSpPr>
              <p:grpSpPr>
                <a:xfrm>
                  <a:off x="7512843" y="685800"/>
                  <a:ext cx="213931" cy="92297"/>
                  <a:chOff x="7512843" y="685800"/>
                  <a:chExt cx="213931" cy="92297"/>
                </a:xfrm>
              </p:grpSpPr>
              <p:sp>
                <p:nvSpPr>
                  <p:cNvPr id="586" name="Google Shape;586;p18"/>
                  <p:cNvSpPr/>
                  <p:nvPr/>
                </p:nvSpPr>
                <p:spPr>
                  <a:xfrm>
                    <a:off x="7512843" y="705231"/>
                    <a:ext cx="213931" cy="72866"/>
                  </a:xfrm>
                  <a:custGeom>
                    <a:avLst/>
                    <a:gdLst/>
                    <a:ahLst/>
                    <a:cxnLst/>
                    <a:rect l="l" t="t" r="r" b="b"/>
                    <a:pathLst>
                      <a:path w="213931" h="72866" extrusionOk="0">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18"/>
                  <p:cNvSpPr/>
                  <p:nvPr/>
                </p:nvSpPr>
                <p:spPr>
                  <a:xfrm>
                    <a:off x="7512843" y="68580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588"/>
        <p:cNvGrpSpPr/>
        <p:nvPr/>
      </p:nvGrpSpPr>
      <p:grpSpPr>
        <a:xfrm>
          <a:off x="0" y="0"/>
          <a:ext cx="0" cy="0"/>
          <a:chOff x="0" y="0"/>
          <a:chExt cx="0" cy="0"/>
        </a:xfrm>
      </p:grpSpPr>
      <p:sp>
        <p:nvSpPr>
          <p:cNvPr id="589" name="Google Shape;589;p19"/>
          <p:cNvSpPr/>
          <p:nvPr/>
        </p:nvSpPr>
        <p:spPr>
          <a:xfrm rot="9076707" flipH="1">
            <a:off x="7972821" y="-586852"/>
            <a:ext cx="1683799" cy="167281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91" name="Google Shape;591;p19"/>
          <p:cNvGrpSpPr/>
          <p:nvPr/>
        </p:nvGrpSpPr>
        <p:grpSpPr>
          <a:xfrm flipH="1">
            <a:off x="683048" y="4696520"/>
            <a:ext cx="325927" cy="404808"/>
            <a:chOff x="7385113" y="1535430"/>
            <a:chExt cx="435673" cy="541115"/>
          </a:xfrm>
        </p:grpSpPr>
        <p:sp>
          <p:nvSpPr>
            <p:cNvPr id="592" name="Google Shape;592;p19"/>
            <p:cNvSpPr/>
            <p:nvPr/>
          </p:nvSpPr>
          <p:spPr>
            <a:xfrm>
              <a:off x="7385113" y="1535430"/>
              <a:ext cx="435673" cy="541115"/>
            </a:xfrm>
            <a:custGeom>
              <a:avLst/>
              <a:gdLst/>
              <a:ahLst/>
              <a:cxnLst/>
              <a:rect l="l" t="t" r="r" b="b"/>
              <a:pathLst>
                <a:path w="435673" h="541115" extrusionOk="0">
                  <a:moveTo>
                    <a:pt x="394621" y="0"/>
                  </a:moveTo>
                  <a:cubicBezTo>
                    <a:pt x="417294" y="0"/>
                    <a:pt x="435674" y="18380"/>
                    <a:pt x="435674" y="41053"/>
                  </a:cubicBezTo>
                  <a:lnTo>
                    <a:pt x="435674" y="500062"/>
                  </a:lnTo>
                  <a:cubicBezTo>
                    <a:pt x="435674" y="522735"/>
                    <a:pt x="417294" y="541115"/>
                    <a:pt x="394621" y="541115"/>
                  </a:cubicBezTo>
                  <a:lnTo>
                    <a:pt x="41053" y="541115"/>
                  </a:lnTo>
                  <a:cubicBezTo>
                    <a:pt x="18380" y="541115"/>
                    <a:pt x="0" y="522735"/>
                    <a:pt x="0" y="500062"/>
                  </a:cubicBezTo>
                  <a:lnTo>
                    <a:pt x="0" y="41053"/>
                  </a:lnTo>
                  <a:cubicBezTo>
                    <a:pt x="0" y="18380"/>
                    <a:pt x="18380" y="0"/>
                    <a:pt x="41053"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3" name="Google Shape;593;p19"/>
            <p:cNvGrpSpPr/>
            <p:nvPr/>
          </p:nvGrpSpPr>
          <p:grpSpPr>
            <a:xfrm>
              <a:off x="7612094" y="1566576"/>
              <a:ext cx="164781" cy="41529"/>
              <a:chOff x="7612094" y="1566576"/>
              <a:chExt cx="164781" cy="41529"/>
            </a:xfrm>
          </p:grpSpPr>
          <p:sp>
            <p:nvSpPr>
              <p:cNvPr id="594" name="Google Shape;594;p19"/>
              <p:cNvSpPr/>
              <p:nvPr/>
            </p:nvSpPr>
            <p:spPr>
              <a:xfrm>
                <a:off x="7735347" y="1566576"/>
                <a:ext cx="41528" cy="41529"/>
              </a:xfrm>
              <a:custGeom>
                <a:avLst/>
                <a:gdLst/>
                <a:ahLst/>
                <a:cxnLst/>
                <a:rect l="l" t="t" r="r" b="b"/>
                <a:pathLst>
                  <a:path w="41528" h="41529" extrusionOk="0">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19"/>
              <p:cNvSpPr/>
              <p:nvPr/>
            </p:nvSpPr>
            <p:spPr>
              <a:xfrm>
                <a:off x="7673721" y="1566576"/>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4"/>
                      <a:pt x="0" y="20765"/>
                    </a:cubicBezTo>
                    <a:cubicBezTo>
                      <a:pt x="0" y="9334"/>
                      <a:pt x="9334" y="0"/>
                      <a:pt x="20764" y="0"/>
                    </a:cubicBezTo>
                    <a:cubicBezTo>
                      <a:pt x="32195" y="0"/>
                      <a:pt x="41529" y="9334"/>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19"/>
              <p:cNvSpPr/>
              <p:nvPr/>
            </p:nvSpPr>
            <p:spPr>
              <a:xfrm>
                <a:off x="7612094" y="1566576"/>
                <a:ext cx="41529" cy="41529"/>
              </a:xfrm>
              <a:custGeom>
                <a:avLst/>
                <a:gdLst/>
                <a:ahLst/>
                <a:cxnLst/>
                <a:rect l="l" t="t" r="r" b="b"/>
                <a:pathLst>
                  <a:path w="41529" h="41529" extrusionOk="0">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97" name="Google Shape;597;p19"/>
          <p:cNvGrpSpPr/>
          <p:nvPr/>
        </p:nvGrpSpPr>
        <p:grpSpPr>
          <a:xfrm flipH="1">
            <a:off x="713902" y="4774546"/>
            <a:ext cx="268636" cy="280965"/>
            <a:chOff x="7420451" y="1639728"/>
            <a:chExt cx="359091" cy="375571"/>
          </a:xfrm>
        </p:grpSpPr>
        <p:sp>
          <p:nvSpPr>
            <p:cNvPr id="598" name="Google Shape;598;p19"/>
            <p:cNvSpPr/>
            <p:nvPr/>
          </p:nvSpPr>
          <p:spPr>
            <a:xfrm>
              <a:off x="7420451" y="1852041"/>
              <a:ext cx="357473" cy="163258"/>
            </a:xfrm>
            <a:custGeom>
              <a:avLst/>
              <a:gdLst/>
              <a:ahLst/>
              <a:cxnLst/>
              <a:rect l="l" t="t" r="r" b="b"/>
              <a:pathLst>
                <a:path w="357473" h="163258" extrusionOk="0">
                  <a:moveTo>
                    <a:pt x="40196" y="72962"/>
                  </a:moveTo>
                  <a:lnTo>
                    <a:pt x="0" y="72962"/>
                  </a:lnTo>
                  <a:lnTo>
                    <a:pt x="0" y="90297"/>
                  </a:lnTo>
                  <a:lnTo>
                    <a:pt x="40196" y="90297"/>
                  </a:lnTo>
                  <a:lnTo>
                    <a:pt x="40196" y="72962"/>
                  </a:lnTo>
                  <a:close/>
                  <a:moveTo>
                    <a:pt x="185166" y="126778"/>
                  </a:moveTo>
                  <a:lnTo>
                    <a:pt x="294894" y="126778"/>
                  </a:lnTo>
                  <a:lnTo>
                    <a:pt x="294894" y="109347"/>
                  </a:lnTo>
                  <a:lnTo>
                    <a:pt x="185166" y="109347"/>
                  </a:lnTo>
                  <a:lnTo>
                    <a:pt x="185166" y="126778"/>
                  </a:lnTo>
                  <a:close/>
                  <a:moveTo>
                    <a:pt x="294894" y="0"/>
                  </a:moveTo>
                  <a:lnTo>
                    <a:pt x="38291" y="0"/>
                  </a:lnTo>
                  <a:lnTo>
                    <a:pt x="38291" y="17335"/>
                  </a:lnTo>
                  <a:lnTo>
                    <a:pt x="294894" y="17335"/>
                  </a:lnTo>
                  <a:lnTo>
                    <a:pt x="294894" y="0"/>
                  </a:lnTo>
                  <a:close/>
                  <a:moveTo>
                    <a:pt x="0" y="163259"/>
                  </a:moveTo>
                  <a:lnTo>
                    <a:pt x="99632" y="163259"/>
                  </a:lnTo>
                  <a:lnTo>
                    <a:pt x="99632" y="145828"/>
                  </a:lnTo>
                  <a:lnTo>
                    <a:pt x="0" y="145828"/>
                  </a:lnTo>
                  <a:lnTo>
                    <a:pt x="0" y="163259"/>
                  </a:lnTo>
                  <a:close/>
                  <a:moveTo>
                    <a:pt x="76581" y="36481"/>
                  </a:moveTo>
                  <a:lnTo>
                    <a:pt x="0" y="36481"/>
                  </a:lnTo>
                  <a:lnTo>
                    <a:pt x="0" y="53816"/>
                  </a:lnTo>
                  <a:lnTo>
                    <a:pt x="76581" y="53816"/>
                  </a:lnTo>
                  <a:lnTo>
                    <a:pt x="76581" y="36481"/>
                  </a:lnTo>
                  <a:close/>
                  <a:moveTo>
                    <a:pt x="52483" y="90297"/>
                  </a:moveTo>
                  <a:lnTo>
                    <a:pt x="207836" y="90297"/>
                  </a:lnTo>
                  <a:lnTo>
                    <a:pt x="207836" y="72962"/>
                  </a:lnTo>
                  <a:lnTo>
                    <a:pt x="52483" y="72962"/>
                  </a:lnTo>
                  <a:lnTo>
                    <a:pt x="52483" y="90297"/>
                  </a:lnTo>
                  <a:close/>
                  <a:moveTo>
                    <a:pt x="164402" y="109347"/>
                  </a:moveTo>
                  <a:lnTo>
                    <a:pt x="0" y="109347"/>
                  </a:lnTo>
                  <a:lnTo>
                    <a:pt x="0" y="126778"/>
                  </a:lnTo>
                  <a:lnTo>
                    <a:pt x="164402" y="126778"/>
                  </a:lnTo>
                  <a:lnTo>
                    <a:pt x="164402" y="109347"/>
                  </a:lnTo>
                  <a:close/>
                  <a:moveTo>
                    <a:pt x="220218" y="90297"/>
                  </a:moveTo>
                  <a:lnTo>
                    <a:pt x="357378" y="90297"/>
                  </a:lnTo>
                  <a:lnTo>
                    <a:pt x="357378" y="72962"/>
                  </a:lnTo>
                  <a:lnTo>
                    <a:pt x="220218" y="72962"/>
                  </a:lnTo>
                  <a:lnTo>
                    <a:pt x="220218" y="90297"/>
                  </a:lnTo>
                  <a:close/>
                  <a:moveTo>
                    <a:pt x="97441" y="53816"/>
                  </a:moveTo>
                  <a:lnTo>
                    <a:pt x="357474" y="53816"/>
                  </a:lnTo>
                  <a:lnTo>
                    <a:pt x="357474" y="36481"/>
                  </a:lnTo>
                  <a:lnTo>
                    <a:pt x="97441" y="36481"/>
                  </a:lnTo>
                  <a:lnTo>
                    <a:pt x="97441" y="53816"/>
                  </a:lnTo>
                  <a:close/>
                  <a:moveTo>
                    <a:pt x="305371" y="0"/>
                  </a:moveTo>
                  <a:lnTo>
                    <a:pt x="305371" y="17335"/>
                  </a:lnTo>
                  <a:lnTo>
                    <a:pt x="357378" y="17335"/>
                  </a:lnTo>
                  <a:lnTo>
                    <a:pt x="357378" y="0"/>
                  </a:lnTo>
                  <a:lnTo>
                    <a:pt x="305371" y="0"/>
                  </a:lnTo>
                  <a:close/>
                  <a:moveTo>
                    <a:pt x="315659" y="126778"/>
                  </a:moveTo>
                  <a:lnTo>
                    <a:pt x="357378" y="126778"/>
                  </a:lnTo>
                  <a:lnTo>
                    <a:pt x="357378" y="109347"/>
                  </a:lnTo>
                  <a:lnTo>
                    <a:pt x="315659" y="109347"/>
                  </a:lnTo>
                  <a:lnTo>
                    <a:pt x="315659" y="126778"/>
                  </a:lnTo>
                  <a:close/>
                  <a:moveTo>
                    <a:pt x="120396" y="163259"/>
                  </a:moveTo>
                  <a:lnTo>
                    <a:pt x="222981" y="163259"/>
                  </a:lnTo>
                  <a:lnTo>
                    <a:pt x="222981" y="145828"/>
                  </a:lnTo>
                  <a:lnTo>
                    <a:pt x="120396" y="145828"/>
                  </a:lnTo>
                  <a:lnTo>
                    <a:pt x="120396" y="163259"/>
                  </a:lnTo>
                  <a:close/>
                  <a:moveTo>
                    <a:pt x="235363" y="163259"/>
                  </a:moveTo>
                  <a:lnTo>
                    <a:pt x="313563" y="163259"/>
                  </a:lnTo>
                  <a:lnTo>
                    <a:pt x="313563" y="145828"/>
                  </a:lnTo>
                  <a:lnTo>
                    <a:pt x="235363" y="145828"/>
                  </a:lnTo>
                  <a:lnTo>
                    <a:pt x="235363" y="16325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19"/>
            <p:cNvSpPr/>
            <p:nvPr/>
          </p:nvSpPr>
          <p:spPr>
            <a:xfrm>
              <a:off x="7425594" y="1639728"/>
              <a:ext cx="353948" cy="180117"/>
            </a:xfrm>
            <a:custGeom>
              <a:avLst/>
              <a:gdLst/>
              <a:ahLst/>
              <a:cxnLst/>
              <a:rect l="l" t="t" r="r" b="b"/>
              <a:pathLst>
                <a:path w="353948" h="180117" extrusionOk="0">
                  <a:moveTo>
                    <a:pt x="0" y="0"/>
                  </a:moveTo>
                  <a:lnTo>
                    <a:pt x="353949" y="0"/>
                  </a:lnTo>
                  <a:lnTo>
                    <a:pt x="353949" y="180118"/>
                  </a:lnTo>
                  <a:lnTo>
                    <a:pt x="0" y="18011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0" name="Google Shape;600;p19"/>
          <p:cNvGrpSpPr/>
          <p:nvPr/>
        </p:nvGrpSpPr>
        <p:grpSpPr>
          <a:xfrm flipH="1">
            <a:off x="96200" y="4469347"/>
            <a:ext cx="355444" cy="644072"/>
            <a:chOff x="1945386" y="5582316"/>
            <a:chExt cx="470725" cy="852963"/>
          </a:xfrm>
        </p:grpSpPr>
        <p:grpSp>
          <p:nvGrpSpPr>
            <p:cNvPr id="601" name="Google Shape;601;p19"/>
            <p:cNvGrpSpPr/>
            <p:nvPr/>
          </p:nvGrpSpPr>
          <p:grpSpPr>
            <a:xfrm>
              <a:off x="1945386" y="5582316"/>
              <a:ext cx="470725" cy="852963"/>
              <a:chOff x="1945386" y="5582316"/>
              <a:chExt cx="470725" cy="852963"/>
            </a:xfrm>
          </p:grpSpPr>
          <p:sp>
            <p:nvSpPr>
              <p:cNvPr id="602" name="Google Shape;602;p19"/>
              <p:cNvSpPr/>
              <p:nvPr/>
            </p:nvSpPr>
            <p:spPr>
              <a:xfrm>
                <a:off x="1945386" y="5582316"/>
                <a:ext cx="470725" cy="852963"/>
              </a:xfrm>
              <a:custGeom>
                <a:avLst/>
                <a:gdLst/>
                <a:ahLst/>
                <a:cxnLst/>
                <a:rect l="l" t="t" r="r" b="b"/>
                <a:pathLst>
                  <a:path w="470725" h="852963" extrusionOk="0">
                    <a:moveTo>
                      <a:pt x="435388" y="0"/>
                    </a:moveTo>
                    <a:cubicBezTo>
                      <a:pt x="454904" y="0"/>
                      <a:pt x="470726" y="15821"/>
                      <a:pt x="470726" y="35338"/>
                    </a:cubicBezTo>
                    <a:lnTo>
                      <a:pt x="470726" y="817626"/>
                    </a:lnTo>
                    <a:cubicBezTo>
                      <a:pt x="470726" y="837143"/>
                      <a:pt x="454904" y="852964"/>
                      <a:pt x="435388" y="852964"/>
                    </a:cubicBezTo>
                    <a:lnTo>
                      <a:pt x="35338" y="852964"/>
                    </a:lnTo>
                    <a:cubicBezTo>
                      <a:pt x="15821" y="852964"/>
                      <a:pt x="0" y="837143"/>
                      <a:pt x="0" y="817626"/>
                    </a:cubicBezTo>
                    <a:lnTo>
                      <a:pt x="0" y="35338"/>
                    </a:lnTo>
                    <a:cubicBezTo>
                      <a:pt x="0" y="15822"/>
                      <a:pt x="15821" y="0"/>
                      <a:pt x="3533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9"/>
              <p:cNvSpPr/>
              <p:nvPr/>
            </p:nvSpPr>
            <p:spPr>
              <a:xfrm>
                <a:off x="1965864" y="5625846"/>
                <a:ext cx="429577" cy="699420"/>
              </a:xfrm>
              <a:custGeom>
                <a:avLst/>
                <a:gdLst/>
                <a:ahLst/>
                <a:cxnLst/>
                <a:rect l="l" t="t" r="r" b="b"/>
                <a:pathLst>
                  <a:path w="429577" h="699420" extrusionOk="0">
                    <a:moveTo>
                      <a:pt x="0" y="0"/>
                    </a:moveTo>
                    <a:lnTo>
                      <a:pt x="429578" y="0"/>
                    </a:lnTo>
                    <a:lnTo>
                      <a:pt x="429578" y="699421"/>
                    </a:lnTo>
                    <a:lnTo>
                      <a:pt x="0" y="69942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04" name="Google Shape;604;p19"/>
            <p:cNvSpPr/>
            <p:nvPr/>
          </p:nvSpPr>
          <p:spPr>
            <a:xfrm>
              <a:off x="1986438" y="6371462"/>
              <a:ext cx="388334" cy="32194"/>
            </a:xfrm>
            <a:custGeom>
              <a:avLst/>
              <a:gdLst/>
              <a:ahLst/>
              <a:cxnLst/>
              <a:rect l="l" t="t" r="r" b="b"/>
              <a:pathLst>
                <a:path w="388334" h="32194" extrusionOk="0">
                  <a:moveTo>
                    <a:pt x="88011" y="0"/>
                  </a:moveTo>
                  <a:lnTo>
                    <a:pt x="16097" y="0"/>
                  </a:lnTo>
                  <a:cubicBezTo>
                    <a:pt x="7239" y="0"/>
                    <a:pt x="0" y="7239"/>
                    <a:pt x="0" y="16097"/>
                  </a:cubicBezTo>
                  <a:cubicBezTo>
                    <a:pt x="0" y="24955"/>
                    <a:pt x="7239" y="32195"/>
                    <a:pt x="16097" y="32195"/>
                  </a:cubicBezTo>
                  <a:lnTo>
                    <a:pt x="88011" y="32195"/>
                  </a:lnTo>
                  <a:cubicBezTo>
                    <a:pt x="96869" y="32195"/>
                    <a:pt x="104108" y="24955"/>
                    <a:pt x="104108" y="16097"/>
                  </a:cubicBezTo>
                  <a:cubicBezTo>
                    <a:pt x="104108" y="7239"/>
                    <a:pt x="96869" y="0"/>
                    <a:pt x="88011" y="0"/>
                  </a:cubicBezTo>
                  <a:close/>
                  <a:moveTo>
                    <a:pt x="230124" y="0"/>
                  </a:moveTo>
                  <a:lnTo>
                    <a:pt x="158210" y="0"/>
                  </a:lnTo>
                  <a:cubicBezTo>
                    <a:pt x="149352" y="0"/>
                    <a:pt x="142113" y="7239"/>
                    <a:pt x="142113" y="16097"/>
                  </a:cubicBezTo>
                  <a:cubicBezTo>
                    <a:pt x="142113" y="24955"/>
                    <a:pt x="149352" y="32195"/>
                    <a:pt x="158210" y="32195"/>
                  </a:cubicBezTo>
                  <a:lnTo>
                    <a:pt x="230124" y="32195"/>
                  </a:lnTo>
                  <a:cubicBezTo>
                    <a:pt x="238982" y="32195"/>
                    <a:pt x="246221" y="24955"/>
                    <a:pt x="246221" y="16097"/>
                  </a:cubicBezTo>
                  <a:cubicBezTo>
                    <a:pt x="246221" y="7239"/>
                    <a:pt x="238982" y="0"/>
                    <a:pt x="230124" y="0"/>
                  </a:cubicBezTo>
                  <a:close/>
                  <a:moveTo>
                    <a:pt x="372237" y="0"/>
                  </a:moveTo>
                  <a:lnTo>
                    <a:pt x="300323" y="0"/>
                  </a:lnTo>
                  <a:cubicBezTo>
                    <a:pt x="291465" y="0"/>
                    <a:pt x="284226" y="7239"/>
                    <a:pt x="284226" y="16097"/>
                  </a:cubicBezTo>
                  <a:cubicBezTo>
                    <a:pt x="284226" y="24955"/>
                    <a:pt x="291465" y="32195"/>
                    <a:pt x="300323" y="32195"/>
                  </a:cubicBezTo>
                  <a:lnTo>
                    <a:pt x="372237" y="32195"/>
                  </a:lnTo>
                  <a:cubicBezTo>
                    <a:pt x="381095" y="32195"/>
                    <a:pt x="388334" y="24955"/>
                    <a:pt x="388334" y="16097"/>
                  </a:cubicBezTo>
                  <a:cubicBezTo>
                    <a:pt x="388334" y="7239"/>
                    <a:pt x="381095" y="0"/>
                    <a:pt x="372237"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5" name="Google Shape;605;p19"/>
          <p:cNvGrpSpPr/>
          <p:nvPr/>
        </p:nvGrpSpPr>
        <p:grpSpPr>
          <a:xfrm>
            <a:off x="7975988" y="116167"/>
            <a:ext cx="1061979" cy="558999"/>
            <a:chOff x="3859815" y="2867310"/>
            <a:chExt cx="1262157" cy="664368"/>
          </a:xfrm>
        </p:grpSpPr>
        <p:sp>
          <p:nvSpPr>
            <p:cNvPr id="606" name="Google Shape;606;p19"/>
            <p:cNvSpPr/>
            <p:nvPr/>
          </p:nvSpPr>
          <p:spPr>
            <a:xfrm>
              <a:off x="3859815" y="2867310"/>
              <a:ext cx="1262157" cy="664368"/>
            </a:xfrm>
            <a:custGeom>
              <a:avLst/>
              <a:gdLst/>
              <a:ahLst/>
              <a:cxnLst/>
              <a:rect l="l" t="t" r="r" b="b"/>
              <a:pathLst>
                <a:path w="1262157" h="664368" extrusionOk="0">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7" name="Google Shape;607;p19"/>
            <p:cNvGrpSpPr/>
            <p:nvPr/>
          </p:nvGrpSpPr>
          <p:grpSpPr>
            <a:xfrm>
              <a:off x="4275677" y="3065525"/>
              <a:ext cx="334517" cy="380047"/>
              <a:chOff x="4275677" y="3065525"/>
              <a:chExt cx="334517" cy="380047"/>
            </a:xfrm>
          </p:grpSpPr>
          <p:grpSp>
            <p:nvGrpSpPr>
              <p:cNvPr id="608" name="Google Shape;608;p19"/>
              <p:cNvGrpSpPr/>
              <p:nvPr/>
            </p:nvGrpSpPr>
            <p:grpSpPr>
              <a:xfrm>
                <a:off x="4275677" y="3065525"/>
                <a:ext cx="334517" cy="380047"/>
                <a:chOff x="4275677" y="3065525"/>
                <a:chExt cx="334517" cy="380047"/>
              </a:xfrm>
            </p:grpSpPr>
            <p:grpSp>
              <p:nvGrpSpPr>
                <p:cNvPr id="609" name="Google Shape;609;p19"/>
                <p:cNvGrpSpPr/>
                <p:nvPr/>
              </p:nvGrpSpPr>
              <p:grpSpPr>
                <a:xfrm>
                  <a:off x="4275677" y="3301269"/>
                  <a:ext cx="334422" cy="144303"/>
                  <a:chOff x="4275677" y="3301269"/>
                  <a:chExt cx="334422" cy="144303"/>
                </a:xfrm>
              </p:grpSpPr>
              <p:sp>
                <p:nvSpPr>
                  <p:cNvPr id="610" name="Google Shape;610;p19"/>
                  <p:cNvSpPr/>
                  <p:nvPr/>
                </p:nvSpPr>
                <p:spPr>
                  <a:xfrm>
                    <a:off x="4275677" y="333165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9"/>
                  <p:cNvSpPr/>
                  <p:nvPr/>
                </p:nvSpPr>
                <p:spPr>
                  <a:xfrm>
                    <a:off x="4275772" y="3301269"/>
                    <a:ext cx="334327" cy="60769"/>
                  </a:xfrm>
                  <a:custGeom>
                    <a:avLst/>
                    <a:gdLst/>
                    <a:ahLst/>
                    <a:cxnLst/>
                    <a:rect l="l" t="t" r="r" b="b"/>
                    <a:pathLst>
                      <a:path w="334327" h="60769" extrusionOk="0">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2" name="Google Shape;612;p19"/>
                <p:cNvGrpSpPr/>
                <p:nvPr/>
              </p:nvGrpSpPr>
              <p:grpSpPr>
                <a:xfrm>
                  <a:off x="4275677" y="3183350"/>
                  <a:ext cx="334422" cy="144302"/>
                  <a:chOff x="4275677" y="3183350"/>
                  <a:chExt cx="334422" cy="144302"/>
                </a:xfrm>
              </p:grpSpPr>
              <p:sp>
                <p:nvSpPr>
                  <p:cNvPr id="613" name="Google Shape;613;p19"/>
                  <p:cNvSpPr/>
                  <p:nvPr/>
                </p:nvSpPr>
                <p:spPr>
                  <a:xfrm>
                    <a:off x="4275677" y="321373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9"/>
                  <p:cNvSpPr/>
                  <p:nvPr/>
                </p:nvSpPr>
                <p:spPr>
                  <a:xfrm>
                    <a:off x="4275772" y="3183350"/>
                    <a:ext cx="334327" cy="60769"/>
                  </a:xfrm>
                  <a:custGeom>
                    <a:avLst/>
                    <a:gdLst/>
                    <a:ahLst/>
                    <a:cxnLst/>
                    <a:rect l="l" t="t" r="r" b="b"/>
                    <a:pathLst>
                      <a:path w="334327" h="60769" extrusionOk="0">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5" name="Google Shape;615;p19"/>
                <p:cNvGrpSpPr/>
                <p:nvPr/>
              </p:nvGrpSpPr>
              <p:grpSpPr>
                <a:xfrm>
                  <a:off x="4275677" y="3065525"/>
                  <a:ext cx="334517" cy="144303"/>
                  <a:chOff x="4275677" y="3065525"/>
                  <a:chExt cx="334517" cy="144303"/>
                </a:xfrm>
              </p:grpSpPr>
              <p:sp>
                <p:nvSpPr>
                  <p:cNvPr id="616" name="Google Shape;616;p19"/>
                  <p:cNvSpPr/>
                  <p:nvPr/>
                </p:nvSpPr>
                <p:spPr>
                  <a:xfrm>
                    <a:off x="4275677" y="3095910"/>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9"/>
                  <p:cNvSpPr/>
                  <p:nvPr/>
                </p:nvSpPr>
                <p:spPr>
                  <a:xfrm>
                    <a:off x="4275867" y="3065525"/>
                    <a:ext cx="334327" cy="60769"/>
                  </a:xfrm>
                  <a:custGeom>
                    <a:avLst/>
                    <a:gdLst/>
                    <a:ahLst/>
                    <a:cxnLst/>
                    <a:rect l="l" t="t" r="r" b="b"/>
                    <a:pathLst>
                      <a:path w="334327" h="60769" extrusionOk="0">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18" name="Google Shape;618;p19"/>
              <p:cNvSpPr/>
              <p:nvPr/>
            </p:nvSpPr>
            <p:spPr>
              <a:xfrm>
                <a:off x="4529994" y="3140487"/>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9"/>
              <p:cNvSpPr/>
              <p:nvPr/>
            </p:nvSpPr>
            <p:spPr>
              <a:xfrm>
                <a:off x="4529994" y="3256216"/>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9"/>
              <p:cNvSpPr/>
              <p:nvPr/>
            </p:nvSpPr>
            <p:spPr>
              <a:xfrm>
                <a:off x="4529994" y="3377088"/>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21" name="Google Shape;621;p19"/>
          <p:cNvGrpSpPr/>
          <p:nvPr/>
        </p:nvGrpSpPr>
        <p:grpSpPr>
          <a:xfrm rot="5400000" flipH="1">
            <a:off x="557972" y="4696603"/>
            <a:ext cx="16329" cy="218290"/>
            <a:chOff x="10809827" y="4402455"/>
            <a:chExt cx="24764" cy="330993"/>
          </a:xfrm>
        </p:grpSpPr>
        <p:sp>
          <p:nvSpPr>
            <p:cNvPr id="622" name="Google Shape;622;p19"/>
            <p:cNvSpPr/>
            <p:nvPr/>
          </p:nvSpPr>
          <p:spPr>
            <a:xfrm>
              <a:off x="10822209" y="4414266"/>
              <a:ext cx="9525" cy="307467"/>
            </a:xfrm>
            <a:custGeom>
              <a:avLst/>
              <a:gdLst/>
              <a:ahLst/>
              <a:cxnLst/>
              <a:rect l="l" t="t" r="r" b="b"/>
              <a:pathLst>
                <a:path w="9525" h="307467" extrusionOk="0">
                  <a:moveTo>
                    <a:pt x="-1" y="307467"/>
                  </a:moveTo>
                  <a:lnTo>
                    <a:pt x="-1"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9"/>
            <p:cNvSpPr/>
            <p:nvPr/>
          </p:nvSpPr>
          <p:spPr>
            <a:xfrm>
              <a:off x="10809827" y="4708683"/>
              <a:ext cx="24764" cy="24765"/>
            </a:xfrm>
            <a:custGeom>
              <a:avLst/>
              <a:gdLst/>
              <a:ahLst/>
              <a:cxnLst/>
              <a:rect l="l" t="t" r="r" b="b"/>
              <a:pathLst>
                <a:path w="24764" h="24765" extrusionOk="0">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9"/>
            <p:cNvSpPr/>
            <p:nvPr/>
          </p:nvSpPr>
          <p:spPr>
            <a:xfrm>
              <a:off x="10809827" y="4402455"/>
              <a:ext cx="24764" cy="24764"/>
            </a:xfrm>
            <a:custGeom>
              <a:avLst/>
              <a:gdLst/>
              <a:ahLst/>
              <a:cxnLst/>
              <a:rect l="l" t="t" r="r" b="b"/>
              <a:pathLst>
                <a:path w="24764" h="24764" extrusionOk="0">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5" name="Google Shape;625;p19"/>
          <p:cNvSpPr/>
          <p:nvPr/>
        </p:nvSpPr>
        <p:spPr>
          <a:xfrm rot="-532595">
            <a:off x="7984139" y="4422751"/>
            <a:ext cx="1661199" cy="1343241"/>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9"/>
          <p:cNvSpPr/>
          <p:nvPr/>
        </p:nvSpPr>
        <p:spPr>
          <a:xfrm rot="-5145822" flipH="1">
            <a:off x="-1235221" y="72085"/>
            <a:ext cx="2404292" cy="1318592"/>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27"/>
        <p:cNvGrpSpPr/>
        <p:nvPr/>
      </p:nvGrpSpPr>
      <p:grpSpPr>
        <a:xfrm>
          <a:off x="0" y="0"/>
          <a:ext cx="0" cy="0"/>
          <a:chOff x="0" y="0"/>
          <a:chExt cx="0" cy="0"/>
        </a:xfrm>
      </p:grpSpPr>
      <p:sp>
        <p:nvSpPr>
          <p:cNvPr id="628" name="Google Shape;628;p20"/>
          <p:cNvSpPr txBox="1">
            <a:spLocks noGrp="1"/>
          </p:cNvSpPr>
          <p:nvPr>
            <p:ph type="title"/>
          </p:nvPr>
        </p:nvSpPr>
        <p:spPr>
          <a:xfrm>
            <a:off x="2347938" y="997200"/>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8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29" name="Google Shape;629;p20"/>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0" name="Google Shape;630;p20"/>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Open Sans"/>
                <a:ea typeface="Open Sans"/>
                <a:cs typeface="Open Sans"/>
                <a:sym typeface="Open Sans"/>
              </a:rPr>
              <a:t>CREDITS:</a:t>
            </a:r>
            <a:r>
              <a:rPr lang="en" sz="1200">
                <a:solidFill>
                  <a:schemeClr val="dk1"/>
                </a:solidFill>
                <a:latin typeface="Open Sans"/>
                <a:ea typeface="Open Sans"/>
                <a:cs typeface="Open Sans"/>
                <a:sym typeface="Open Sans"/>
              </a:rPr>
              <a:t> This presentation template was created by </a:t>
            </a:r>
            <a:r>
              <a:rPr lang="en" sz="1200" b="1" u="sng">
                <a:solidFill>
                  <a:schemeClr val="hlink"/>
                </a:solidFill>
                <a:latin typeface="Open Sans"/>
                <a:ea typeface="Open Sans"/>
                <a:cs typeface="Open Sans"/>
                <a:sym typeface="Open Sans"/>
                <a:hlinkClick r:id="rId2"/>
              </a:rPr>
              <a:t>Slidesgo</a:t>
            </a:r>
            <a:r>
              <a:rPr lang="en" sz="1200">
                <a:solidFill>
                  <a:schemeClr val="dk1"/>
                </a:solidFill>
                <a:latin typeface="Open Sans"/>
                <a:ea typeface="Open Sans"/>
                <a:cs typeface="Open Sans"/>
                <a:sym typeface="Open Sans"/>
              </a:rPr>
              <a:t>, and includes icons by </a:t>
            </a:r>
            <a:r>
              <a:rPr lang="en" sz="12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Open Sans"/>
                <a:ea typeface="Open Sans"/>
                <a:cs typeface="Open Sans"/>
                <a:sym typeface="Open Sans"/>
              </a:rPr>
              <a:t>, and infographics &amp; images by </a:t>
            </a:r>
            <a:r>
              <a:rPr lang="en" sz="1200"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Open Sans"/>
                <a:ea typeface="Open Sans"/>
                <a:cs typeface="Open Sans"/>
                <a:sym typeface="Open Sans"/>
              </a:rPr>
              <a:t> </a:t>
            </a:r>
            <a:endParaRPr sz="1200" b="1" u="sng">
              <a:solidFill>
                <a:schemeClr val="dk1"/>
              </a:solidFill>
              <a:latin typeface="Open Sans"/>
              <a:ea typeface="Open Sans"/>
              <a:cs typeface="Open Sans"/>
              <a:sym typeface="Open Sans"/>
            </a:endParaRPr>
          </a:p>
        </p:txBody>
      </p:sp>
      <p:sp>
        <p:nvSpPr>
          <p:cNvPr id="631" name="Google Shape;631;p20"/>
          <p:cNvSpPr/>
          <p:nvPr/>
        </p:nvSpPr>
        <p:spPr>
          <a:xfrm rot="-2493044" flipH="1">
            <a:off x="-1086706" y="-570280"/>
            <a:ext cx="2902912" cy="234728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0"/>
          <p:cNvSpPr/>
          <p:nvPr/>
        </p:nvSpPr>
        <p:spPr>
          <a:xfrm rot="-5051288" flipH="1">
            <a:off x="7227752" y="3451481"/>
            <a:ext cx="2997828" cy="2576307"/>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0"/>
          <p:cNvSpPr/>
          <p:nvPr/>
        </p:nvSpPr>
        <p:spPr>
          <a:xfrm rot="460638" flipH="1">
            <a:off x="178423" y="3742788"/>
            <a:ext cx="1359611" cy="1222555"/>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0"/>
          <p:cNvSpPr/>
          <p:nvPr/>
        </p:nvSpPr>
        <p:spPr>
          <a:xfrm rot="460623" flipH="1">
            <a:off x="6683138" y="-2074210"/>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047175" y="2571975"/>
            <a:ext cx="4383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4047175" y="1321975"/>
            <a:ext cx="12357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a:spLocks noGrp="1"/>
          </p:cNvSpPr>
          <p:nvPr>
            <p:ph type="pic" idx="3"/>
          </p:nvPr>
        </p:nvSpPr>
        <p:spPr>
          <a:xfrm>
            <a:off x="484625" y="1076550"/>
            <a:ext cx="2990400" cy="2990400"/>
          </a:xfrm>
          <a:prstGeom prst="roundRect">
            <a:avLst>
              <a:gd name="adj" fmla="val 16667"/>
            </a:avLst>
          </a:prstGeom>
          <a:noFill/>
          <a:ln>
            <a:noFill/>
          </a:ln>
        </p:spPr>
      </p:sp>
      <p:sp>
        <p:nvSpPr>
          <p:cNvPr id="17" name="Google Shape;17;p3"/>
          <p:cNvSpPr/>
          <p:nvPr/>
        </p:nvSpPr>
        <p:spPr>
          <a:xfrm rot="-3263452" flipH="1">
            <a:off x="5847147" y="39279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rot="460623" flipH="1">
            <a:off x="6387251" y="-1517085"/>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rot="-4592116" flipH="1">
            <a:off x="6189" y="113200"/>
            <a:ext cx="642877" cy="51982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35"/>
        <p:cNvGrpSpPr/>
        <p:nvPr/>
      </p:nvGrpSpPr>
      <p:grpSpPr>
        <a:xfrm>
          <a:off x="0" y="0"/>
          <a:ext cx="0" cy="0"/>
          <a:chOff x="0" y="0"/>
          <a:chExt cx="0" cy="0"/>
        </a:xfrm>
      </p:grpSpPr>
      <p:sp>
        <p:nvSpPr>
          <p:cNvPr id="636" name="Google Shape;636;p21"/>
          <p:cNvSpPr/>
          <p:nvPr/>
        </p:nvSpPr>
        <p:spPr>
          <a:xfrm rot="-1900174" flipH="1">
            <a:off x="-500059" y="-436065"/>
            <a:ext cx="1729608" cy="139855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1"/>
          <p:cNvSpPr/>
          <p:nvPr/>
        </p:nvSpPr>
        <p:spPr>
          <a:xfrm rot="-3263452" flipH="1">
            <a:off x="5847147" y="39279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1"/>
          <p:cNvSpPr/>
          <p:nvPr/>
        </p:nvSpPr>
        <p:spPr>
          <a:xfrm rot="460623" flipH="1">
            <a:off x="6387251" y="-1517085"/>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1"/>
          <p:cNvSpPr/>
          <p:nvPr/>
        </p:nvSpPr>
        <p:spPr>
          <a:xfrm rot="531593" flipH="1">
            <a:off x="-1222788" y="3829381"/>
            <a:ext cx="2902962" cy="234732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640;p21"/>
          <p:cNvGrpSpPr/>
          <p:nvPr/>
        </p:nvGrpSpPr>
        <p:grpSpPr>
          <a:xfrm>
            <a:off x="7931872" y="177093"/>
            <a:ext cx="997823" cy="737095"/>
            <a:chOff x="7931872" y="177093"/>
            <a:chExt cx="997823" cy="737095"/>
          </a:xfrm>
        </p:grpSpPr>
        <p:grpSp>
          <p:nvGrpSpPr>
            <p:cNvPr id="641" name="Google Shape;641;p21"/>
            <p:cNvGrpSpPr/>
            <p:nvPr/>
          </p:nvGrpSpPr>
          <p:grpSpPr>
            <a:xfrm>
              <a:off x="7931872" y="177093"/>
              <a:ext cx="919725" cy="318025"/>
              <a:chOff x="7230903" y="4635722"/>
              <a:chExt cx="652843" cy="225742"/>
            </a:xfrm>
          </p:grpSpPr>
          <p:sp>
            <p:nvSpPr>
              <p:cNvPr id="642" name="Google Shape;642;p21"/>
              <p:cNvSpPr/>
              <p:nvPr/>
            </p:nvSpPr>
            <p:spPr>
              <a:xfrm>
                <a:off x="7230903" y="4635722"/>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3"/>
                      <a:pt x="637704" y="225742"/>
                      <a:pt x="619030" y="225742"/>
                    </a:cubicBezTo>
                    <a:lnTo>
                      <a:pt x="33814" y="225742"/>
                    </a:lnTo>
                    <a:cubicBezTo>
                      <a:pt x="15139" y="225742"/>
                      <a:pt x="0" y="210603"/>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21"/>
              <p:cNvSpPr/>
              <p:nvPr/>
            </p:nvSpPr>
            <p:spPr>
              <a:xfrm>
                <a:off x="7287577" y="4672107"/>
                <a:ext cx="151161" cy="151161"/>
              </a:xfrm>
              <a:custGeom>
                <a:avLst/>
                <a:gdLst/>
                <a:ahLst/>
                <a:cxnLst/>
                <a:rect l="l" t="t" r="r" b="b"/>
                <a:pathLst>
                  <a:path w="151161" h="151161" extrusionOk="0">
                    <a:moveTo>
                      <a:pt x="0" y="0"/>
                    </a:moveTo>
                    <a:lnTo>
                      <a:pt x="151161" y="0"/>
                    </a:lnTo>
                    <a:lnTo>
                      <a:pt x="151161" y="151162"/>
                    </a:lnTo>
                    <a:lnTo>
                      <a:pt x="0" y="15116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4" name="Google Shape;644;p21"/>
              <p:cNvGrpSpPr/>
              <p:nvPr/>
            </p:nvGrpSpPr>
            <p:grpSpPr>
              <a:xfrm>
                <a:off x="7487126" y="4676394"/>
                <a:ext cx="332041" cy="142684"/>
                <a:chOff x="7487126" y="4676394"/>
                <a:chExt cx="332041" cy="142684"/>
              </a:xfrm>
            </p:grpSpPr>
            <p:sp>
              <p:nvSpPr>
                <p:cNvPr id="645" name="Google Shape;645;p21"/>
                <p:cNvSpPr/>
                <p:nvPr/>
              </p:nvSpPr>
              <p:spPr>
                <a:xfrm>
                  <a:off x="7487126" y="4676394"/>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21"/>
                <p:cNvSpPr/>
                <p:nvPr/>
              </p:nvSpPr>
              <p:spPr>
                <a:xfrm>
                  <a:off x="7487126" y="4717161"/>
                  <a:ext cx="290322" cy="20383"/>
                </a:xfrm>
                <a:custGeom>
                  <a:avLst/>
                  <a:gdLst/>
                  <a:ahLst/>
                  <a:cxnLst/>
                  <a:rect l="l" t="t" r="r" b="b"/>
                  <a:pathLst>
                    <a:path w="290322" h="20383" extrusionOk="0">
                      <a:moveTo>
                        <a:pt x="0" y="0"/>
                      </a:moveTo>
                      <a:lnTo>
                        <a:pt x="290322" y="0"/>
                      </a:lnTo>
                      <a:lnTo>
                        <a:pt x="29032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21"/>
                <p:cNvSpPr/>
                <p:nvPr/>
              </p:nvSpPr>
              <p:spPr>
                <a:xfrm>
                  <a:off x="7487126" y="4757928"/>
                  <a:ext cx="303942" cy="20383"/>
                </a:xfrm>
                <a:custGeom>
                  <a:avLst/>
                  <a:gdLst/>
                  <a:ahLst/>
                  <a:cxnLst/>
                  <a:rect l="l" t="t" r="r" b="b"/>
                  <a:pathLst>
                    <a:path w="303942" h="20383" extrusionOk="0">
                      <a:moveTo>
                        <a:pt x="0" y="0"/>
                      </a:moveTo>
                      <a:lnTo>
                        <a:pt x="303942" y="0"/>
                      </a:lnTo>
                      <a:lnTo>
                        <a:pt x="30394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21"/>
                <p:cNvSpPr/>
                <p:nvPr/>
              </p:nvSpPr>
              <p:spPr>
                <a:xfrm>
                  <a:off x="7487126" y="4798695"/>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49" name="Google Shape;649;p21"/>
            <p:cNvGrpSpPr/>
            <p:nvPr/>
          </p:nvGrpSpPr>
          <p:grpSpPr>
            <a:xfrm>
              <a:off x="7931872" y="596163"/>
              <a:ext cx="919725" cy="318025"/>
              <a:chOff x="7230903" y="4933188"/>
              <a:chExt cx="652843" cy="225742"/>
            </a:xfrm>
          </p:grpSpPr>
          <p:grpSp>
            <p:nvGrpSpPr>
              <p:cNvPr id="650" name="Google Shape;650;p21"/>
              <p:cNvGrpSpPr/>
              <p:nvPr/>
            </p:nvGrpSpPr>
            <p:grpSpPr>
              <a:xfrm>
                <a:off x="7230903" y="4933188"/>
                <a:ext cx="652843" cy="225742"/>
                <a:chOff x="7230903" y="4933188"/>
                <a:chExt cx="652843" cy="225742"/>
              </a:xfrm>
            </p:grpSpPr>
            <p:sp>
              <p:nvSpPr>
                <p:cNvPr id="651" name="Google Shape;651;p21"/>
                <p:cNvSpPr/>
                <p:nvPr/>
              </p:nvSpPr>
              <p:spPr>
                <a:xfrm>
                  <a:off x="7230903" y="4933188"/>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4"/>
                        <a:pt x="637704" y="225742"/>
                        <a:pt x="619030" y="225742"/>
                      </a:cubicBezTo>
                      <a:lnTo>
                        <a:pt x="33814" y="225742"/>
                      </a:lnTo>
                      <a:cubicBezTo>
                        <a:pt x="15139" y="225742"/>
                        <a:pt x="0" y="210604"/>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21"/>
                <p:cNvSpPr/>
                <p:nvPr/>
              </p:nvSpPr>
              <p:spPr>
                <a:xfrm>
                  <a:off x="7287577" y="4969668"/>
                  <a:ext cx="151161" cy="151161"/>
                </a:xfrm>
                <a:custGeom>
                  <a:avLst/>
                  <a:gdLst/>
                  <a:ahLst/>
                  <a:cxnLst/>
                  <a:rect l="l" t="t" r="r" b="b"/>
                  <a:pathLst>
                    <a:path w="151161" h="151161" extrusionOk="0">
                      <a:moveTo>
                        <a:pt x="75534" y="151162"/>
                      </a:moveTo>
                      <a:lnTo>
                        <a:pt x="75534" y="151162"/>
                      </a:lnTo>
                      <a:cubicBezTo>
                        <a:pt x="33814" y="151162"/>
                        <a:pt x="0" y="117348"/>
                        <a:pt x="0" y="75629"/>
                      </a:cubicBezTo>
                      <a:lnTo>
                        <a:pt x="0" y="75629"/>
                      </a:lnTo>
                      <a:cubicBezTo>
                        <a:pt x="0" y="33909"/>
                        <a:pt x="33814" y="0"/>
                        <a:pt x="75534" y="0"/>
                      </a:cubicBezTo>
                      <a:lnTo>
                        <a:pt x="75534" y="0"/>
                      </a:lnTo>
                      <a:cubicBezTo>
                        <a:pt x="117253" y="0"/>
                        <a:pt x="151162" y="33814"/>
                        <a:pt x="151162" y="75533"/>
                      </a:cubicBezTo>
                      <a:lnTo>
                        <a:pt x="151162" y="75533"/>
                      </a:lnTo>
                      <a:cubicBezTo>
                        <a:pt x="151162" y="117253"/>
                        <a:pt x="117348" y="151162"/>
                        <a:pt x="75534" y="151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3" name="Google Shape;653;p21"/>
                <p:cNvGrpSpPr/>
                <p:nvPr/>
              </p:nvGrpSpPr>
              <p:grpSpPr>
                <a:xfrm>
                  <a:off x="7487126" y="4973859"/>
                  <a:ext cx="332041" cy="142684"/>
                  <a:chOff x="7487126" y="4973859"/>
                  <a:chExt cx="332041" cy="142684"/>
                </a:xfrm>
              </p:grpSpPr>
              <p:sp>
                <p:nvSpPr>
                  <p:cNvPr id="654" name="Google Shape;654;p21"/>
                  <p:cNvSpPr/>
                  <p:nvPr/>
                </p:nvSpPr>
                <p:spPr>
                  <a:xfrm>
                    <a:off x="7506747" y="4973859"/>
                    <a:ext cx="280034" cy="20383"/>
                  </a:xfrm>
                  <a:custGeom>
                    <a:avLst/>
                    <a:gdLst/>
                    <a:ahLst/>
                    <a:cxnLst/>
                    <a:rect l="l" t="t" r="r" b="b"/>
                    <a:pathLst>
                      <a:path w="280034" h="20383" extrusionOk="0">
                        <a:moveTo>
                          <a:pt x="0" y="0"/>
                        </a:moveTo>
                        <a:lnTo>
                          <a:pt x="280035" y="0"/>
                        </a:lnTo>
                        <a:lnTo>
                          <a:pt x="28003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21"/>
                  <p:cNvSpPr/>
                  <p:nvPr/>
                </p:nvSpPr>
                <p:spPr>
                  <a:xfrm>
                    <a:off x="7487126" y="5014626"/>
                    <a:ext cx="205073" cy="20383"/>
                  </a:xfrm>
                  <a:custGeom>
                    <a:avLst/>
                    <a:gdLst/>
                    <a:ahLst/>
                    <a:cxnLst/>
                    <a:rect l="l" t="t" r="r" b="b"/>
                    <a:pathLst>
                      <a:path w="205073" h="20383" extrusionOk="0">
                        <a:moveTo>
                          <a:pt x="0" y="0"/>
                        </a:moveTo>
                        <a:lnTo>
                          <a:pt x="205073" y="0"/>
                        </a:lnTo>
                        <a:lnTo>
                          <a:pt x="205073"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21"/>
                  <p:cNvSpPr/>
                  <p:nvPr/>
                </p:nvSpPr>
                <p:spPr>
                  <a:xfrm>
                    <a:off x="7487126" y="5055393"/>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21"/>
                  <p:cNvSpPr/>
                  <p:nvPr/>
                </p:nvSpPr>
                <p:spPr>
                  <a:xfrm>
                    <a:off x="7487126" y="5096160"/>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58" name="Google Shape;658;p21"/>
              <p:cNvSpPr/>
              <p:nvPr/>
            </p:nvSpPr>
            <p:spPr>
              <a:xfrm>
                <a:off x="7338250" y="5011639"/>
                <a:ext cx="50734" cy="60632"/>
              </a:xfrm>
              <a:custGeom>
                <a:avLst/>
                <a:gdLst/>
                <a:ahLst/>
                <a:cxnLst/>
                <a:rect l="l" t="t" r="r" b="b"/>
                <a:pathLst>
                  <a:path w="50734" h="60632" extrusionOk="0">
                    <a:moveTo>
                      <a:pt x="0" y="4892"/>
                    </a:moveTo>
                    <a:lnTo>
                      <a:pt x="0" y="55851"/>
                    </a:lnTo>
                    <a:cubicBezTo>
                      <a:pt x="0" y="59566"/>
                      <a:pt x="4001" y="61851"/>
                      <a:pt x="7239" y="59947"/>
                    </a:cubicBezTo>
                    <a:lnTo>
                      <a:pt x="48387" y="35563"/>
                    </a:lnTo>
                    <a:cubicBezTo>
                      <a:pt x="51435" y="33753"/>
                      <a:pt x="51531" y="29371"/>
                      <a:pt x="48578" y="27371"/>
                    </a:cubicBezTo>
                    <a:lnTo>
                      <a:pt x="7430" y="796"/>
                    </a:lnTo>
                    <a:cubicBezTo>
                      <a:pt x="4191" y="-1299"/>
                      <a:pt x="0" y="987"/>
                      <a:pt x="0" y="479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9" name="Google Shape;659;p21"/>
            <p:cNvGrpSpPr/>
            <p:nvPr/>
          </p:nvGrpSpPr>
          <p:grpSpPr>
            <a:xfrm>
              <a:off x="8756326" y="539537"/>
              <a:ext cx="173370" cy="112691"/>
              <a:chOff x="7816120" y="4892994"/>
              <a:chExt cx="123062" cy="79991"/>
            </a:xfrm>
          </p:grpSpPr>
          <p:grpSp>
            <p:nvGrpSpPr>
              <p:cNvPr id="660" name="Google Shape;660;p21"/>
              <p:cNvGrpSpPr/>
              <p:nvPr/>
            </p:nvGrpSpPr>
            <p:grpSpPr>
              <a:xfrm>
                <a:off x="7816120" y="4902803"/>
                <a:ext cx="123062" cy="63817"/>
                <a:chOff x="7816120" y="4902803"/>
                <a:chExt cx="123062" cy="63817"/>
              </a:xfrm>
            </p:grpSpPr>
            <p:sp>
              <p:nvSpPr>
                <p:cNvPr id="661" name="Google Shape;661;p21"/>
                <p:cNvSpPr/>
                <p:nvPr/>
              </p:nvSpPr>
              <p:spPr>
                <a:xfrm>
                  <a:off x="7816120" y="4902803"/>
                  <a:ext cx="123062" cy="63817"/>
                </a:xfrm>
                <a:custGeom>
                  <a:avLst/>
                  <a:gdLst/>
                  <a:ahLst/>
                  <a:cxnLst/>
                  <a:rect l="l" t="t" r="r" b="b"/>
                  <a:pathLst>
                    <a:path w="123062" h="63817" extrusionOk="0">
                      <a:moveTo>
                        <a:pt x="61531" y="63817"/>
                      </a:moveTo>
                      <a:cubicBezTo>
                        <a:pt x="86963" y="63817"/>
                        <a:pt x="109442" y="51244"/>
                        <a:pt x="123063" y="31909"/>
                      </a:cubicBezTo>
                      <a:cubicBezTo>
                        <a:pt x="109442" y="12573"/>
                        <a:pt x="86963" y="0"/>
                        <a:pt x="61531" y="0"/>
                      </a:cubicBezTo>
                      <a:cubicBezTo>
                        <a:pt x="36100" y="0"/>
                        <a:pt x="13621" y="12573"/>
                        <a:pt x="0" y="31909"/>
                      </a:cubicBezTo>
                      <a:cubicBezTo>
                        <a:pt x="13621" y="51244"/>
                        <a:pt x="36100" y="63817"/>
                        <a:pt x="61531" y="638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21"/>
                <p:cNvSpPr/>
                <p:nvPr/>
              </p:nvSpPr>
              <p:spPr>
                <a:xfrm>
                  <a:off x="7858029" y="4915090"/>
                  <a:ext cx="39242" cy="39243"/>
                </a:xfrm>
                <a:custGeom>
                  <a:avLst/>
                  <a:gdLst/>
                  <a:ahLst/>
                  <a:cxnLst/>
                  <a:rect l="l" t="t" r="r" b="b"/>
                  <a:pathLst>
                    <a:path w="39242" h="39243" extrusionOk="0">
                      <a:moveTo>
                        <a:pt x="39243" y="19621"/>
                      </a:moveTo>
                      <a:cubicBezTo>
                        <a:pt x="39243" y="30458"/>
                        <a:pt x="30458" y="39243"/>
                        <a:pt x="19621" y="39243"/>
                      </a:cubicBezTo>
                      <a:cubicBezTo>
                        <a:pt x="8785" y="39243"/>
                        <a:pt x="0" y="30458"/>
                        <a:pt x="0" y="19621"/>
                      </a:cubicBezTo>
                      <a:cubicBezTo>
                        <a:pt x="0" y="8785"/>
                        <a:pt x="8785" y="0"/>
                        <a:pt x="19621" y="0"/>
                      </a:cubicBezTo>
                      <a:cubicBezTo>
                        <a:pt x="30458" y="0"/>
                        <a:pt x="39243" y="8785"/>
                        <a:pt x="39243" y="196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3" name="Google Shape;663;p21"/>
              <p:cNvSpPr/>
              <p:nvPr/>
            </p:nvSpPr>
            <p:spPr>
              <a:xfrm rot="-2700000">
                <a:off x="7825456" y="4928129"/>
                <a:ext cx="103403" cy="9720"/>
              </a:xfrm>
              <a:custGeom>
                <a:avLst/>
                <a:gdLst/>
                <a:ahLst/>
                <a:cxnLst/>
                <a:rect l="l" t="t" r="r" b="b"/>
                <a:pathLst>
                  <a:path w="103346" h="9715" extrusionOk="0">
                    <a:moveTo>
                      <a:pt x="0" y="0"/>
                    </a:moveTo>
                    <a:lnTo>
                      <a:pt x="103346" y="0"/>
                    </a:lnTo>
                    <a:lnTo>
                      <a:pt x="103346" y="9716"/>
                    </a:lnTo>
                    <a:lnTo>
                      <a:pt x="0" y="9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64"/>
        <p:cNvGrpSpPr/>
        <p:nvPr/>
      </p:nvGrpSpPr>
      <p:grpSpPr>
        <a:xfrm>
          <a:off x="0" y="0"/>
          <a:ext cx="0" cy="0"/>
          <a:chOff x="0" y="0"/>
          <a:chExt cx="0" cy="0"/>
        </a:xfrm>
      </p:grpSpPr>
      <p:sp>
        <p:nvSpPr>
          <p:cNvPr id="665" name="Google Shape;665;p22"/>
          <p:cNvSpPr/>
          <p:nvPr/>
        </p:nvSpPr>
        <p:spPr>
          <a:xfrm rot="8819869" flipH="1">
            <a:off x="7035528" y="3933627"/>
            <a:ext cx="3158468" cy="2509642"/>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2"/>
          <p:cNvSpPr/>
          <p:nvPr/>
        </p:nvSpPr>
        <p:spPr>
          <a:xfrm rot="-3657034" flipH="1">
            <a:off x="-1336268" y="-858934"/>
            <a:ext cx="2746020" cy="1921695"/>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 name="Google Shape;667;p22"/>
          <p:cNvGrpSpPr/>
          <p:nvPr/>
        </p:nvGrpSpPr>
        <p:grpSpPr>
          <a:xfrm>
            <a:off x="65066" y="4373044"/>
            <a:ext cx="878158" cy="654532"/>
            <a:chOff x="1114425" y="4361211"/>
            <a:chExt cx="573023" cy="427101"/>
          </a:xfrm>
        </p:grpSpPr>
        <p:grpSp>
          <p:nvGrpSpPr>
            <p:cNvPr id="668" name="Google Shape;668;p22"/>
            <p:cNvGrpSpPr/>
            <p:nvPr/>
          </p:nvGrpSpPr>
          <p:grpSpPr>
            <a:xfrm>
              <a:off x="1114425" y="4361211"/>
              <a:ext cx="573023" cy="427101"/>
              <a:chOff x="1114425" y="4361211"/>
              <a:chExt cx="573023" cy="427101"/>
            </a:xfrm>
          </p:grpSpPr>
          <p:sp>
            <p:nvSpPr>
              <p:cNvPr id="669" name="Google Shape;669;p22"/>
              <p:cNvSpPr/>
              <p:nvPr/>
            </p:nvSpPr>
            <p:spPr>
              <a:xfrm>
                <a:off x="1241964" y="4361211"/>
                <a:ext cx="445484" cy="299466"/>
              </a:xfrm>
              <a:custGeom>
                <a:avLst/>
                <a:gdLst/>
                <a:ahLst/>
                <a:cxnLst/>
                <a:rect l="l" t="t" r="r" b="b"/>
                <a:pathLst>
                  <a:path w="445484" h="299466" extrusionOk="0">
                    <a:moveTo>
                      <a:pt x="139160" y="7715"/>
                    </a:moveTo>
                    <a:lnTo>
                      <a:pt x="173450" y="42005"/>
                    </a:lnTo>
                    <a:cubicBezTo>
                      <a:pt x="178403" y="46958"/>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3536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22"/>
              <p:cNvSpPr/>
              <p:nvPr/>
            </p:nvSpPr>
            <p:spPr>
              <a:xfrm>
                <a:off x="1178242" y="4425029"/>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22"/>
              <p:cNvSpPr/>
              <p:nvPr/>
            </p:nvSpPr>
            <p:spPr>
              <a:xfrm>
                <a:off x="1114425" y="4488846"/>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80" y="299466"/>
                    </a:lnTo>
                    <a:cubicBezTo>
                      <a:pt x="11811" y="299466"/>
                      <a:pt x="0" y="287560"/>
                      <a:pt x="0" y="272987"/>
                    </a:cubicBezTo>
                    <a:lnTo>
                      <a:pt x="0" y="26479"/>
                    </a:lnTo>
                    <a:cubicBezTo>
                      <a:pt x="0" y="11811"/>
                      <a:pt x="11906" y="0"/>
                      <a:pt x="26480" y="0"/>
                    </a:cubicBezTo>
                    <a:lnTo>
                      <a:pt x="120396" y="0"/>
                    </a:lnTo>
                    <a:cubicBezTo>
                      <a:pt x="127445" y="0"/>
                      <a:pt x="134207" y="2762"/>
                      <a:pt x="139160" y="7811"/>
                    </a:cubicBezTo>
                    <a:close/>
                  </a:path>
                </a:pathLst>
              </a:custGeom>
              <a:solidFill>
                <a:srgbClr val="6F708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2" name="Google Shape;672;p22"/>
            <p:cNvSpPr/>
            <p:nvPr/>
          </p:nvSpPr>
          <p:spPr>
            <a:xfrm>
              <a:off x="1303210" y="4628965"/>
              <a:ext cx="68735" cy="82063"/>
            </a:xfrm>
            <a:custGeom>
              <a:avLst/>
              <a:gdLst/>
              <a:ahLst/>
              <a:cxnLst/>
              <a:rect l="l" t="t" r="r" b="b"/>
              <a:pathLst>
                <a:path w="68735" h="82063" extrusionOk="0">
                  <a:moveTo>
                    <a:pt x="0" y="6471"/>
                  </a:moveTo>
                  <a:lnTo>
                    <a:pt x="0" y="75527"/>
                  </a:lnTo>
                  <a:cubicBezTo>
                    <a:pt x="0" y="80575"/>
                    <a:pt x="5524" y="83719"/>
                    <a:pt x="9811" y="81147"/>
                  </a:cubicBezTo>
                  <a:lnTo>
                    <a:pt x="65532" y="48095"/>
                  </a:lnTo>
                  <a:cubicBezTo>
                    <a:pt x="69723" y="45619"/>
                    <a:pt x="69818" y="39618"/>
                    <a:pt x="65723" y="37046"/>
                  </a:cubicBezTo>
                  <a:lnTo>
                    <a:pt x="10001" y="1042"/>
                  </a:lnTo>
                  <a:cubicBezTo>
                    <a:pt x="5715" y="-1721"/>
                    <a:pt x="0" y="1327"/>
                    <a:pt x="0" y="64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3" name="Google Shape;673;p22"/>
          <p:cNvGrpSpPr/>
          <p:nvPr/>
        </p:nvGrpSpPr>
        <p:grpSpPr>
          <a:xfrm>
            <a:off x="8114970" y="266839"/>
            <a:ext cx="829992" cy="750888"/>
            <a:chOff x="8114596" y="445039"/>
            <a:chExt cx="633002" cy="572716"/>
          </a:xfrm>
        </p:grpSpPr>
        <p:grpSp>
          <p:nvGrpSpPr>
            <p:cNvPr id="674" name="Google Shape;674;p22"/>
            <p:cNvGrpSpPr/>
            <p:nvPr/>
          </p:nvGrpSpPr>
          <p:grpSpPr>
            <a:xfrm>
              <a:off x="8114596" y="445039"/>
              <a:ext cx="633002" cy="572716"/>
              <a:chOff x="7189660" y="520827"/>
              <a:chExt cx="598074" cy="541115"/>
            </a:xfrm>
          </p:grpSpPr>
          <p:sp>
            <p:nvSpPr>
              <p:cNvPr id="675" name="Google Shape;675;p22"/>
              <p:cNvSpPr/>
              <p:nvPr/>
            </p:nvSpPr>
            <p:spPr>
              <a:xfrm>
                <a:off x="7189660" y="520827"/>
                <a:ext cx="598074" cy="541115"/>
              </a:xfrm>
              <a:custGeom>
                <a:avLst/>
                <a:gdLst/>
                <a:ahLst/>
                <a:cxnLst/>
                <a:rect l="l" t="t" r="r" b="b"/>
                <a:pathLst>
                  <a:path w="598074" h="541115" extrusionOk="0">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76" name="Google Shape;676;p22"/>
              <p:cNvGrpSpPr/>
              <p:nvPr/>
            </p:nvGrpSpPr>
            <p:grpSpPr>
              <a:xfrm>
                <a:off x="7579137" y="551973"/>
                <a:ext cx="164782" cy="41529"/>
                <a:chOff x="7579137" y="551973"/>
                <a:chExt cx="164782" cy="41529"/>
              </a:xfrm>
            </p:grpSpPr>
            <p:sp>
              <p:nvSpPr>
                <p:cNvPr id="677" name="Google Shape;677;p22"/>
                <p:cNvSpPr/>
                <p:nvPr/>
              </p:nvSpPr>
              <p:spPr>
                <a:xfrm>
                  <a:off x="7702391"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22"/>
                <p:cNvSpPr/>
                <p:nvPr/>
              </p:nvSpPr>
              <p:spPr>
                <a:xfrm>
                  <a:off x="7640764"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22"/>
                <p:cNvSpPr/>
                <p:nvPr/>
              </p:nvSpPr>
              <p:spPr>
                <a:xfrm>
                  <a:off x="7579137"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80" name="Google Shape;680;p22"/>
            <p:cNvGrpSpPr/>
            <p:nvPr/>
          </p:nvGrpSpPr>
          <p:grpSpPr>
            <a:xfrm>
              <a:off x="8184962" y="619646"/>
              <a:ext cx="498115" cy="257273"/>
              <a:chOff x="7256144" y="685800"/>
              <a:chExt cx="470630" cy="243077"/>
            </a:xfrm>
          </p:grpSpPr>
          <p:sp>
            <p:nvSpPr>
              <p:cNvPr id="681" name="Google Shape;681;p22"/>
              <p:cNvSpPr/>
              <p:nvPr/>
            </p:nvSpPr>
            <p:spPr>
              <a:xfrm>
                <a:off x="7256144" y="694753"/>
                <a:ext cx="218503" cy="218217"/>
              </a:xfrm>
              <a:custGeom>
                <a:avLst/>
                <a:gdLst/>
                <a:ahLst/>
                <a:cxnLst/>
                <a:rect l="l" t="t" r="r" b="b"/>
                <a:pathLst>
                  <a:path w="218503" h="218217" extrusionOk="0">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2" name="Google Shape;682;p22"/>
              <p:cNvGrpSpPr/>
              <p:nvPr/>
            </p:nvGrpSpPr>
            <p:grpSpPr>
              <a:xfrm>
                <a:off x="7512843" y="685800"/>
                <a:ext cx="213931" cy="243077"/>
                <a:chOff x="7512843" y="685800"/>
                <a:chExt cx="213931" cy="243077"/>
              </a:xfrm>
            </p:grpSpPr>
            <p:grpSp>
              <p:nvGrpSpPr>
                <p:cNvPr id="683" name="Google Shape;683;p22"/>
                <p:cNvGrpSpPr/>
                <p:nvPr/>
              </p:nvGrpSpPr>
              <p:grpSpPr>
                <a:xfrm>
                  <a:off x="7512843" y="836580"/>
                  <a:ext cx="213931" cy="92297"/>
                  <a:chOff x="7512843" y="836580"/>
                  <a:chExt cx="213931" cy="92297"/>
                </a:xfrm>
              </p:grpSpPr>
              <p:sp>
                <p:nvSpPr>
                  <p:cNvPr id="684" name="Google Shape;684;p22"/>
                  <p:cNvSpPr/>
                  <p:nvPr/>
                </p:nvSpPr>
                <p:spPr>
                  <a:xfrm>
                    <a:off x="7512843" y="856011"/>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22"/>
                  <p:cNvSpPr/>
                  <p:nvPr/>
                </p:nvSpPr>
                <p:spPr>
                  <a:xfrm>
                    <a:off x="7512843" y="83658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6" name="Google Shape;686;p22"/>
                <p:cNvGrpSpPr/>
                <p:nvPr/>
              </p:nvGrpSpPr>
              <p:grpSpPr>
                <a:xfrm>
                  <a:off x="7512843" y="761238"/>
                  <a:ext cx="213931" cy="92296"/>
                  <a:chOff x="7512843" y="761238"/>
                  <a:chExt cx="213931" cy="92296"/>
                </a:xfrm>
              </p:grpSpPr>
              <p:sp>
                <p:nvSpPr>
                  <p:cNvPr id="687" name="Google Shape;687;p22"/>
                  <p:cNvSpPr/>
                  <p:nvPr/>
                </p:nvSpPr>
                <p:spPr>
                  <a:xfrm>
                    <a:off x="7512843" y="780668"/>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22"/>
                  <p:cNvSpPr/>
                  <p:nvPr/>
                </p:nvSpPr>
                <p:spPr>
                  <a:xfrm>
                    <a:off x="7512843" y="761238"/>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9" name="Google Shape;689;p22"/>
                <p:cNvGrpSpPr/>
                <p:nvPr/>
              </p:nvGrpSpPr>
              <p:grpSpPr>
                <a:xfrm>
                  <a:off x="7512843" y="685800"/>
                  <a:ext cx="213931" cy="92297"/>
                  <a:chOff x="7512843" y="685800"/>
                  <a:chExt cx="213931" cy="92297"/>
                </a:xfrm>
              </p:grpSpPr>
              <p:sp>
                <p:nvSpPr>
                  <p:cNvPr id="690" name="Google Shape;690;p22"/>
                  <p:cNvSpPr/>
                  <p:nvPr/>
                </p:nvSpPr>
                <p:spPr>
                  <a:xfrm>
                    <a:off x="7512843" y="705231"/>
                    <a:ext cx="213931" cy="72866"/>
                  </a:xfrm>
                  <a:custGeom>
                    <a:avLst/>
                    <a:gdLst/>
                    <a:ahLst/>
                    <a:cxnLst/>
                    <a:rect l="l" t="t" r="r" b="b"/>
                    <a:pathLst>
                      <a:path w="213931" h="72866" extrusionOk="0">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22"/>
                  <p:cNvSpPr/>
                  <p:nvPr/>
                </p:nvSpPr>
                <p:spPr>
                  <a:xfrm>
                    <a:off x="7512843" y="68580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95"/>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96"/>
        <p:cNvGrpSpPr/>
        <p:nvPr/>
      </p:nvGrpSpPr>
      <p:grpSpPr>
        <a:xfrm>
          <a:off x="0" y="0"/>
          <a:ext cx="0" cy="0"/>
          <a:chOff x="0" y="0"/>
          <a:chExt cx="0" cy="0"/>
        </a:xfrm>
      </p:grpSpPr>
      <p:sp>
        <p:nvSpPr>
          <p:cNvPr id="697" name="Google Shape;697;p2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23" name="Google Shape;23;p4"/>
          <p:cNvSpPr/>
          <p:nvPr/>
        </p:nvSpPr>
        <p:spPr>
          <a:xfrm rot="-4014673" flipH="1">
            <a:off x="-1798429" y="-1029372"/>
            <a:ext cx="3158476" cy="250963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flipH="1">
            <a:off x="8355841" y="2667287"/>
            <a:ext cx="734045" cy="45268"/>
          </a:xfrm>
          <a:custGeom>
            <a:avLst/>
            <a:gdLst/>
            <a:ahLst/>
            <a:cxnLst/>
            <a:rect l="l" t="t" r="r" b="b"/>
            <a:pathLst>
              <a:path w="824770" h="50863" extrusionOk="0">
                <a:moveTo>
                  <a:pt x="799338" y="50863"/>
                </a:moveTo>
                <a:lnTo>
                  <a:pt x="25432" y="50863"/>
                </a:lnTo>
                <a:cubicBezTo>
                  <a:pt x="11430" y="50863"/>
                  <a:pt x="0" y="39433"/>
                  <a:pt x="0" y="25432"/>
                </a:cubicBezTo>
                <a:lnTo>
                  <a:pt x="0" y="25432"/>
                </a:lnTo>
                <a:cubicBezTo>
                  <a:pt x="0" y="11430"/>
                  <a:pt x="11430" y="0"/>
                  <a:pt x="25432" y="0"/>
                </a:cubicBezTo>
                <a:lnTo>
                  <a:pt x="799338" y="0"/>
                </a:lnTo>
                <a:cubicBezTo>
                  <a:pt x="813339" y="0"/>
                  <a:pt x="824770" y="11430"/>
                  <a:pt x="824770" y="25432"/>
                </a:cubicBezTo>
                <a:lnTo>
                  <a:pt x="824770" y="25432"/>
                </a:lnTo>
                <a:cubicBezTo>
                  <a:pt x="824770" y="39433"/>
                  <a:pt x="813339" y="50863"/>
                  <a:pt x="799338" y="5086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 name="Google Shape;25;p4"/>
          <p:cNvGrpSpPr/>
          <p:nvPr/>
        </p:nvGrpSpPr>
        <p:grpSpPr>
          <a:xfrm flipH="1">
            <a:off x="8380540" y="1729933"/>
            <a:ext cx="668783" cy="959747"/>
            <a:chOff x="10519314" y="4728596"/>
            <a:chExt cx="751780" cy="1078731"/>
          </a:xfrm>
        </p:grpSpPr>
        <p:grpSp>
          <p:nvGrpSpPr>
            <p:cNvPr id="26" name="Google Shape;26;p4"/>
            <p:cNvGrpSpPr/>
            <p:nvPr/>
          </p:nvGrpSpPr>
          <p:grpSpPr>
            <a:xfrm>
              <a:off x="10519314" y="4728596"/>
              <a:ext cx="626662" cy="1078731"/>
              <a:chOff x="10519314" y="4728596"/>
              <a:chExt cx="626662" cy="1078731"/>
            </a:xfrm>
          </p:grpSpPr>
          <p:grpSp>
            <p:nvGrpSpPr>
              <p:cNvPr id="27" name="Google Shape;27;p4"/>
              <p:cNvGrpSpPr/>
              <p:nvPr/>
            </p:nvGrpSpPr>
            <p:grpSpPr>
              <a:xfrm>
                <a:off x="10903220" y="4888205"/>
                <a:ext cx="242756" cy="919122"/>
                <a:chOff x="10903220" y="4888205"/>
                <a:chExt cx="242756" cy="919122"/>
              </a:xfrm>
            </p:grpSpPr>
            <p:sp>
              <p:nvSpPr>
                <p:cNvPr id="28" name="Google Shape;28;p4"/>
                <p:cNvSpPr/>
                <p:nvPr/>
              </p:nvSpPr>
              <p:spPr>
                <a:xfrm rot="-447735">
                  <a:off x="10961814" y="4892503"/>
                  <a:ext cx="125567" cy="910526"/>
                </a:xfrm>
                <a:custGeom>
                  <a:avLst/>
                  <a:gdLst/>
                  <a:ahLst/>
                  <a:cxnLst/>
                  <a:rect l="l" t="t" r="r" b="b"/>
                  <a:pathLst>
                    <a:path w="125444" h="909637" extrusionOk="0">
                      <a:moveTo>
                        <a:pt x="0" y="0"/>
                      </a:moveTo>
                      <a:lnTo>
                        <a:pt x="125445" y="0"/>
                      </a:lnTo>
                      <a:lnTo>
                        <a:pt x="125445" y="909637"/>
                      </a:lnTo>
                      <a:lnTo>
                        <a:pt x="0" y="9096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4"/>
                <p:cNvSpPr/>
                <p:nvPr/>
              </p:nvSpPr>
              <p:spPr>
                <a:xfrm>
                  <a:off x="10952422" y="4933194"/>
                  <a:ext cx="42088" cy="42088"/>
                </a:xfrm>
                <a:custGeom>
                  <a:avLst/>
                  <a:gdLst/>
                  <a:ahLst/>
                  <a:cxnLst/>
                  <a:rect l="l" t="t" r="r" b="b"/>
                  <a:pathLst>
                    <a:path w="42088" h="42088" extrusionOk="0">
                      <a:moveTo>
                        <a:pt x="41904" y="18282"/>
                      </a:moveTo>
                      <a:cubicBezTo>
                        <a:pt x="43428" y="29807"/>
                        <a:pt x="35331" y="40380"/>
                        <a:pt x="23806" y="41904"/>
                      </a:cubicBezTo>
                      <a:cubicBezTo>
                        <a:pt x="12281" y="43428"/>
                        <a:pt x="1709" y="35332"/>
                        <a:pt x="184" y="23806"/>
                      </a:cubicBezTo>
                      <a:cubicBezTo>
                        <a:pt x="-1340" y="12281"/>
                        <a:pt x="6756" y="1708"/>
                        <a:pt x="18282"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4"/>
                <p:cNvSpPr/>
                <p:nvPr/>
              </p:nvSpPr>
              <p:spPr>
                <a:xfrm>
                  <a:off x="10961186" y="5000250"/>
                  <a:ext cx="42087" cy="42087"/>
                </a:xfrm>
                <a:custGeom>
                  <a:avLst/>
                  <a:gdLst/>
                  <a:ahLst/>
                  <a:cxnLst/>
                  <a:rect l="l" t="t" r="r" b="b"/>
                  <a:pathLst>
                    <a:path w="42087" h="42087" extrusionOk="0">
                      <a:moveTo>
                        <a:pt x="41904" y="18282"/>
                      </a:moveTo>
                      <a:cubicBezTo>
                        <a:pt x="43427" y="29807"/>
                        <a:pt x="35331" y="40380"/>
                        <a:pt x="23806" y="41904"/>
                      </a:cubicBezTo>
                      <a:cubicBezTo>
                        <a:pt x="12280" y="43428"/>
                        <a:pt x="1708" y="35332"/>
                        <a:pt x="184" y="23806"/>
                      </a:cubicBezTo>
                      <a:cubicBezTo>
                        <a:pt x="-1340" y="12281"/>
                        <a:pt x="6756" y="1708"/>
                        <a:pt x="18281"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 name="Google Shape;31;p4"/>
                <p:cNvGrpSpPr/>
                <p:nvPr/>
              </p:nvGrpSpPr>
              <p:grpSpPr>
                <a:xfrm>
                  <a:off x="11014221" y="5588618"/>
                  <a:ext cx="100021" cy="114784"/>
                  <a:chOff x="11014221" y="5588618"/>
                  <a:chExt cx="100021" cy="114784"/>
                </a:xfrm>
              </p:grpSpPr>
              <p:sp>
                <p:nvSpPr>
                  <p:cNvPr id="32" name="Google Shape;32;p4"/>
                  <p:cNvSpPr/>
                  <p:nvPr/>
                </p:nvSpPr>
                <p:spPr>
                  <a:xfrm rot="-447735">
                    <a:off x="11014826" y="5594269"/>
                    <a:ext cx="88001" cy="15064"/>
                  </a:xfrm>
                  <a:custGeom>
                    <a:avLst/>
                    <a:gdLst/>
                    <a:ahLst/>
                    <a:cxnLst/>
                    <a:rect l="l" t="t" r="r" b="b"/>
                    <a:pathLst>
                      <a:path w="87915" h="15049" extrusionOk="0">
                        <a:moveTo>
                          <a:pt x="0" y="0"/>
                        </a:moveTo>
                        <a:lnTo>
                          <a:pt x="87916" y="0"/>
                        </a:lnTo>
                        <a:lnTo>
                          <a:pt x="87916" y="15049"/>
                        </a:lnTo>
                        <a:lnTo>
                          <a:pt x="0" y="1504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4"/>
                  <p:cNvSpPr/>
                  <p:nvPr/>
                </p:nvSpPr>
                <p:spPr>
                  <a:xfrm rot="-447735">
                    <a:off x="11018646" y="5623150"/>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4"/>
                  <p:cNvSpPr/>
                  <p:nvPr/>
                </p:nvSpPr>
                <p:spPr>
                  <a:xfrm rot="-447735">
                    <a:off x="11021820" y="5653805"/>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4"/>
                  <p:cNvSpPr/>
                  <p:nvPr/>
                </p:nvSpPr>
                <p:spPr>
                  <a:xfrm rot="-447735">
                    <a:off x="11025635" y="5682688"/>
                    <a:ext cx="88001" cy="15064"/>
                  </a:xfrm>
                  <a:custGeom>
                    <a:avLst/>
                    <a:gdLst/>
                    <a:ahLst/>
                    <a:cxnLst/>
                    <a:rect l="l" t="t" r="r" b="b"/>
                    <a:pathLst>
                      <a:path w="87915" h="15049" extrusionOk="0">
                        <a:moveTo>
                          <a:pt x="0" y="0"/>
                        </a:moveTo>
                        <a:lnTo>
                          <a:pt x="87915" y="0"/>
                        </a:lnTo>
                        <a:lnTo>
                          <a:pt x="87915"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6" name="Google Shape;36;p4"/>
              <p:cNvGrpSpPr/>
              <p:nvPr/>
            </p:nvGrpSpPr>
            <p:grpSpPr>
              <a:xfrm>
                <a:off x="10718623" y="4728596"/>
                <a:ext cx="229169" cy="1075979"/>
                <a:chOff x="10718623" y="4728596"/>
                <a:chExt cx="229169" cy="1075979"/>
              </a:xfrm>
            </p:grpSpPr>
            <p:sp>
              <p:nvSpPr>
                <p:cNvPr id="37" name="Google Shape;37;p4"/>
                <p:cNvSpPr/>
                <p:nvPr/>
              </p:nvSpPr>
              <p:spPr>
                <a:xfrm rot="-172174">
                  <a:off x="10745259" y="4732329"/>
                  <a:ext cx="175897" cy="1068513"/>
                </a:xfrm>
                <a:custGeom>
                  <a:avLst/>
                  <a:gdLst/>
                  <a:ahLst/>
                  <a:cxnLst/>
                  <a:rect l="l" t="t" r="r" b="b"/>
                  <a:pathLst>
                    <a:path w="176117" h="1069848" extrusionOk="0">
                      <a:moveTo>
                        <a:pt x="0" y="0"/>
                      </a:moveTo>
                      <a:lnTo>
                        <a:pt x="176117" y="0"/>
                      </a:lnTo>
                      <a:lnTo>
                        <a:pt x="176117" y="1069848"/>
                      </a:lnTo>
                      <a:lnTo>
                        <a:pt x="0" y="10698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4"/>
                <p:cNvSpPr/>
                <p:nvPr/>
              </p:nvSpPr>
              <p:spPr>
                <a:xfrm>
                  <a:off x="10787634" y="5182743"/>
                  <a:ext cx="87629" cy="87630"/>
                </a:xfrm>
                <a:custGeom>
                  <a:avLst/>
                  <a:gdLst/>
                  <a:ahLst/>
                  <a:cxnLst/>
                  <a:rect l="l" t="t" r="r" b="b"/>
                  <a:pathLst>
                    <a:path w="87629" h="87630" extrusionOk="0">
                      <a:moveTo>
                        <a:pt x="87630" y="43815"/>
                      </a:moveTo>
                      <a:cubicBezTo>
                        <a:pt x="87630" y="68013"/>
                        <a:pt x="68014" y="87630"/>
                        <a:pt x="43815" y="87630"/>
                      </a:cubicBezTo>
                      <a:cubicBezTo>
                        <a:pt x="19617" y="87630"/>
                        <a:pt x="1" y="68014"/>
                        <a:pt x="1" y="43815"/>
                      </a:cubicBezTo>
                      <a:cubicBezTo>
                        <a:pt x="1" y="19617"/>
                        <a:pt x="19617" y="0"/>
                        <a:pt x="43815" y="0"/>
                      </a:cubicBezTo>
                      <a:cubicBezTo>
                        <a:pt x="68014" y="0"/>
                        <a:pt x="87630" y="19616"/>
                        <a:pt x="87630" y="438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 name="Google Shape;39;p4"/>
                <p:cNvGrpSpPr/>
                <p:nvPr/>
              </p:nvGrpSpPr>
              <p:grpSpPr>
                <a:xfrm>
                  <a:off x="10765015" y="5040134"/>
                  <a:ext cx="116314" cy="49775"/>
                  <a:chOff x="10765015" y="5040134"/>
                  <a:chExt cx="116314" cy="49775"/>
                </a:xfrm>
              </p:grpSpPr>
              <p:sp>
                <p:nvSpPr>
                  <p:cNvPr id="40" name="Google Shape;40;p4"/>
                  <p:cNvSpPr/>
                  <p:nvPr/>
                </p:nvSpPr>
                <p:spPr>
                  <a:xfrm rot="-172174">
                    <a:off x="10765318" y="5042987"/>
                    <a:ext cx="114347" cy="14935"/>
                  </a:xfrm>
                  <a:custGeom>
                    <a:avLst/>
                    <a:gdLst/>
                    <a:ahLst/>
                    <a:cxnLst/>
                    <a:rect l="l" t="t" r="r" b="b"/>
                    <a:pathLst>
                      <a:path w="114490" h="14954" extrusionOk="0">
                        <a:moveTo>
                          <a:pt x="0" y="0"/>
                        </a:moveTo>
                        <a:lnTo>
                          <a:pt x="114490" y="0"/>
                        </a:lnTo>
                        <a:lnTo>
                          <a:pt x="114490"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4"/>
                  <p:cNvSpPr/>
                  <p:nvPr/>
                </p:nvSpPr>
                <p:spPr>
                  <a:xfrm rot="-172174">
                    <a:off x="10766681" y="5072121"/>
                    <a:ext cx="114347" cy="14935"/>
                  </a:xfrm>
                  <a:custGeom>
                    <a:avLst/>
                    <a:gdLst/>
                    <a:ahLst/>
                    <a:cxnLst/>
                    <a:rect l="l" t="t" r="r" b="b"/>
                    <a:pathLst>
                      <a:path w="114490" h="14954" extrusionOk="0">
                        <a:moveTo>
                          <a:pt x="0" y="0"/>
                        </a:moveTo>
                        <a:lnTo>
                          <a:pt x="114491" y="0"/>
                        </a:lnTo>
                        <a:lnTo>
                          <a:pt x="114491"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 name="Google Shape;42;p4"/>
                <p:cNvGrpSpPr/>
                <p:nvPr/>
              </p:nvGrpSpPr>
              <p:grpSpPr>
                <a:xfrm>
                  <a:off x="10784825" y="5436314"/>
                  <a:ext cx="116414" cy="49961"/>
                  <a:chOff x="10784825" y="5436314"/>
                  <a:chExt cx="116414" cy="49961"/>
                </a:xfrm>
              </p:grpSpPr>
              <p:sp>
                <p:nvSpPr>
                  <p:cNvPr id="43" name="Google Shape;43;p4"/>
                  <p:cNvSpPr/>
                  <p:nvPr/>
                </p:nvSpPr>
                <p:spPr>
                  <a:xfrm rot="-172174">
                    <a:off x="10785128" y="5439167"/>
                    <a:ext cx="114347" cy="14935"/>
                  </a:xfrm>
                  <a:custGeom>
                    <a:avLst/>
                    <a:gdLst/>
                    <a:ahLst/>
                    <a:cxnLst/>
                    <a:rect l="l" t="t" r="r" b="b"/>
                    <a:pathLst>
                      <a:path w="114490" h="14954" extrusionOk="0">
                        <a:moveTo>
                          <a:pt x="0" y="0"/>
                        </a:moveTo>
                        <a:lnTo>
                          <a:pt x="114491" y="0"/>
                        </a:lnTo>
                        <a:lnTo>
                          <a:pt x="114491"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4"/>
                  <p:cNvSpPr/>
                  <p:nvPr/>
                </p:nvSpPr>
                <p:spPr>
                  <a:xfrm rot="-172174">
                    <a:off x="10786591" y="5468487"/>
                    <a:ext cx="114347" cy="14935"/>
                  </a:xfrm>
                  <a:custGeom>
                    <a:avLst/>
                    <a:gdLst/>
                    <a:ahLst/>
                    <a:cxnLst/>
                    <a:rect l="l" t="t" r="r" b="b"/>
                    <a:pathLst>
                      <a:path w="114490" h="14954" extrusionOk="0">
                        <a:moveTo>
                          <a:pt x="0" y="0"/>
                        </a:moveTo>
                        <a:lnTo>
                          <a:pt x="114490" y="0"/>
                        </a:lnTo>
                        <a:lnTo>
                          <a:pt x="114490"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5" name="Google Shape;45;p4"/>
              <p:cNvGrpSpPr/>
              <p:nvPr/>
            </p:nvGrpSpPr>
            <p:grpSpPr>
              <a:xfrm>
                <a:off x="10519314" y="4813458"/>
                <a:ext cx="202120" cy="992123"/>
                <a:chOff x="10519314" y="4813458"/>
                <a:chExt cx="202120" cy="992123"/>
              </a:xfrm>
            </p:grpSpPr>
            <p:sp>
              <p:nvSpPr>
                <p:cNvPr id="46" name="Google Shape;46;p4"/>
                <p:cNvSpPr/>
                <p:nvPr/>
              </p:nvSpPr>
              <p:spPr>
                <a:xfrm>
                  <a:off x="10519314" y="4813458"/>
                  <a:ext cx="202120" cy="992123"/>
                </a:xfrm>
                <a:custGeom>
                  <a:avLst/>
                  <a:gdLst/>
                  <a:ahLst/>
                  <a:cxnLst/>
                  <a:rect l="l" t="t" r="r" b="b"/>
                  <a:pathLst>
                    <a:path w="202120" h="992123" extrusionOk="0">
                      <a:moveTo>
                        <a:pt x="0" y="0"/>
                      </a:moveTo>
                      <a:lnTo>
                        <a:pt x="202120" y="0"/>
                      </a:lnTo>
                      <a:lnTo>
                        <a:pt x="202120" y="992124"/>
                      </a:lnTo>
                      <a:lnTo>
                        <a:pt x="0" y="99212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4"/>
                <p:cNvSpPr/>
                <p:nvPr/>
              </p:nvSpPr>
              <p:spPr>
                <a:xfrm>
                  <a:off x="10558843" y="4891468"/>
                  <a:ext cx="123063" cy="123062"/>
                </a:xfrm>
                <a:custGeom>
                  <a:avLst/>
                  <a:gdLst/>
                  <a:ahLst/>
                  <a:cxnLst/>
                  <a:rect l="l" t="t" r="r" b="b"/>
                  <a:pathLst>
                    <a:path w="123063" h="123062" extrusionOk="0">
                      <a:moveTo>
                        <a:pt x="123063" y="61532"/>
                      </a:moveTo>
                      <a:cubicBezTo>
                        <a:pt x="123063" y="95514"/>
                        <a:pt x="95514" y="123063"/>
                        <a:pt x="61531" y="123063"/>
                      </a:cubicBezTo>
                      <a:cubicBezTo>
                        <a:pt x="27548" y="123063"/>
                        <a:pt x="-1" y="95514"/>
                        <a:pt x="-1" y="61532"/>
                      </a:cubicBezTo>
                      <a:cubicBezTo>
                        <a:pt x="-1" y="27549"/>
                        <a:pt x="27548" y="0"/>
                        <a:pt x="61531" y="0"/>
                      </a:cubicBezTo>
                      <a:cubicBezTo>
                        <a:pt x="95514" y="0"/>
                        <a:pt x="123063" y="27549"/>
                        <a:pt x="123063" y="6153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 name="Google Shape;48;p4"/>
                <p:cNvGrpSpPr/>
                <p:nvPr/>
              </p:nvGrpSpPr>
              <p:grpSpPr>
                <a:xfrm>
                  <a:off x="10556176" y="5465730"/>
                  <a:ext cx="128397" cy="44196"/>
                  <a:chOff x="10556176" y="5465730"/>
                  <a:chExt cx="128397" cy="44196"/>
                </a:xfrm>
              </p:grpSpPr>
              <p:sp>
                <p:nvSpPr>
                  <p:cNvPr id="49" name="Google Shape;49;p4"/>
                  <p:cNvSpPr/>
                  <p:nvPr/>
                </p:nvSpPr>
                <p:spPr>
                  <a:xfrm>
                    <a:off x="10556176" y="5465730"/>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4"/>
                  <p:cNvSpPr/>
                  <p:nvPr/>
                </p:nvSpPr>
                <p:spPr>
                  <a:xfrm>
                    <a:off x="10556176" y="5494972"/>
                    <a:ext cx="128397" cy="14954"/>
                  </a:xfrm>
                  <a:custGeom>
                    <a:avLst/>
                    <a:gdLst/>
                    <a:ahLst/>
                    <a:cxnLst/>
                    <a:rect l="l" t="t" r="r" b="b"/>
                    <a:pathLst>
                      <a:path w="128397" h="14954" extrusionOk="0">
                        <a:moveTo>
                          <a:pt x="0" y="0"/>
                        </a:moveTo>
                        <a:lnTo>
                          <a:pt x="128397" y="0"/>
                        </a:lnTo>
                        <a:lnTo>
                          <a:pt x="128397"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 name="Google Shape;51;p4"/>
                <p:cNvGrpSpPr/>
                <p:nvPr/>
              </p:nvGrpSpPr>
              <p:grpSpPr>
                <a:xfrm>
                  <a:off x="10556176" y="5689187"/>
                  <a:ext cx="128397" cy="44196"/>
                  <a:chOff x="10556176" y="5689187"/>
                  <a:chExt cx="128397" cy="44196"/>
                </a:xfrm>
              </p:grpSpPr>
              <p:sp>
                <p:nvSpPr>
                  <p:cNvPr id="52" name="Google Shape;52;p4"/>
                  <p:cNvSpPr/>
                  <p:nvPr/>
                </p:nvSpPr>
                <p:spPr>
                  <a:xfrm>
                    <a:off x="10556176" y="5689187"/>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4"/>
                  <p:cNvSpPr/>
                  <p:nvPr/>
                </p:nvSpPr>
                <p:spPr>
                  <a:xfrm>
                    <a:off x="10556176" y="5718429"/>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4" name="Google Shape;54;p4"/>
            <p:cNvGrpSpPr/>
            <p:nvPr/>
          </p:nvGrpSpPr>
          <p:grpSpPr>
            <a:xfrm>
              <a:off x="11058042" y="5088325"/>
              <a:ext cx="213052" cy="717953"/>
              <a:chOff x="11058042" y="5088325"/>
              <a:chExt cx="213052" cy="717953"/>
            </a:xfrm>
          </p:grpSpPr>
          <p:sp>
            <p:nvSpPr>
              <p:cNvPr id="55" name="Google Shape;55;p4"/>
              <p:cNvSpPr/>
              <p:nvPr/>
            </p:nvSpPr>
            <p:spPr>
              <a:xfrm rot="-631368">
                <a:off x="11122592" y="5089982"/>
                <a:ext cx="83952" cy="714640"/>
              </a:xfrm>
              <a:custGeom>
                <a:avLst/>
                <a:gdLst/>
                <a:ahLst/>
                <a:cxnLst/>
                <a:rect l="l" t="t" r="r" b="b"/>
                <a:pathLst>
                  <a:path w="84010" h="715136" extrusionOk="0">
                    <a:moveTo>
                      <a:pt x="0" y="0"/>
                    </a:moveTo>
                    <a:lnTo>
                      <a:pt x="84010" y="0"/>
                    </a:lnTo>
                    <a:lnTo>
                      <a:pt x="84010" y="715137"/>
                    </a:lnTo>
                    <a:lnTo>
                      <a:pt x="0" y="71513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4"/>
              <p:cNvSpPr/>
              <p:nvPr/>
            </p:nvSpPr>
            <p:spPr>
              <a:xfrm rot="-631368">
                <a:off x="11154645" y="5271518"/>
                <a:ext cx="25985" cy="411004"/>
              </a:xfrm>
              <a:custGeom>
                <a:avLst/>
                <a:gdLst/>
                <a:ahLst/>
                <a:cxnLst/>
                <a:rect l="l" t="t" r="r" b="b"/>
                <a:pathLst>
                  <a:path w="26003" h="411289" extrusionOk="0">
                    <a:moveTo>
                      <a:pt x="0" y="0"/>
                    </a:moveTo>
                    <a:lnTo>
                      <a:pt x="26003" y="0"/>
                    </a:lnTo>
                    <a:lnTo>
                      <a:pt x="26003" y="411289"/>
                    </a:lnTo>
                    <a:lnTo>
                      <a:pt x="0" y="41128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7" name="Google Shape;57;p4"/>
          <p:cNvGrpSpPr/>
          <p:nvPr/>
        </p:nvGrpSpPr>
        <p:grpSpPr>
          <a:xfrm flipH="1">
            <a:off x="8485925" y="662239"/>
            <a:ext cx="516117" cy="779220"/>
            <a:chOff x="10572463" y="3528536"/>
            <a:chExt cx="580168" cy="875823"/>
          </a:xfrm>
        </p:grpSpPr>
        <p:grpSp>
          <p:nvGrpSpPr>
            <p:cNvPr id="58" name="Google Shape;58;p4"/>
            <p:cNvGrpSpPr/>
            <p:nvPr/>
          </p:nvGrpSpPr>
          <p:grpSpPr>
            <a:xfrm>
              <a:off x="10713815" y="3528536"/>
              <a:ext cx="438816" cy="746664"/>
              <a:chOff x="10713815" y="3528536"/>
              <a:chExt cx="438816" cy="746664"/>
            </a:xfrm>
          </p:grpSpPr>
          <p:sp>
            <p:nvSpPr>
              <p:cNvPr id="59" name="Google Shape;59;p4"/>
              <p:cNvSpPr/>
              <p:nvPr/>
            </p:nvSpPr>
            <p:spPr>
              <a:xfrm>
                <a:off x="10713815" y="3528536"/>
                <a:ext cx="438816" cy="746664"/>
              </a:xfrm>
              <a:custGeom>
                <a:avLst/>
                <a:gdLst/>
                <a:ahLst/>
                <a:cxnLst/>
                <a:rect l="l" t="t" r="r" b="b"/>
                <a:pathLst>
                  <a:path w="438816" h="746664" extrusionOk="0">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 name="Google Shape;60;p4"/>
              <p:cNvGrpSpPr/>
              <p:nvPr/>
            </p:nvGrpSpPr>
            <p:grpSpPr>
              <a:xfrm>
                <a:off x="10776489" y="3625310"/>
                <a:ext cx="313848" cy="288226"/>
                <a:chOff x="10776489" y="3625310"/>
                <a:chExt cx="313848" cy="288226"/>
              </a:xfrm>
            </p:grpSpPr>
            <p:sp>
              <p:nvSpPr>
                <p:cNvPr id="61" name="Google Shape;61;p4"/>
                <p:cNvSpPr/>
                <p:nvPr/>
              </p:nvSpPr>
              <p:spPr>
                <a:xfrm>
                  <a:off x="10776489" y="362531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4"/>
                <p:cNvSpPr/>
                <p:nvPr/>
              </p:nvSpPr>
              <p:spPr>
                <a:xfrm>
                  <a:off x="10776489" y="367865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4"/>
                <p:cNvSpPr/>
                <p:nvPr/>
              </p:nvSpPr>
              <p:spPr>
                <a:xfrm>
                  <a:off x="10776489" y="373199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4"/>
                <p:cNvSpPr/>
                <p:nvPr/>
              </p:nvSpPr>
              <p:spPr>
                <a:xfrm>
                  <a:off x="10776489" y="378542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4"/>
                <p:cNvSpPr/>
                <p:nvPr/>
              </p:nvSpPr>
              <p:spPr>
                <a:xfrm>
                  <a:off x="10776489" y="383876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4"/>
                <p:cNvSpPr/>
                <p:nvPr/>
              </p:nvSpPr>
              <p:spPr>
                <a:xfrm>
                  <a:off x="10776489" y="3892105"/>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 name="Google Shape;67;p4"/>
              <p:cNvGrpSpPr/>
              <p:nvPr/>
            </p:nvGrpSpPr>
            <p:grpSpPr>
              <a:xfrm>
                <a:off x="10776489" y="3999547"/>
                <a:ext cx="313848" cy="181546"/>
                <a:chOff x="10776489" y="3999547"/>
                <a:chExt cx="313848" cy="181546"/>
              </a:xfrm>
            </p:grpSpPr>
            <p:sp>
              <p:nvSpPr>
                <p:cNvPr id="68" name="Google Shape;68;p4"/>
                <p:cNvSpPr/>
                <p:nvPr/>
              </p:nvSpPr>
              <p:spPr>
                <a:xfrm>
                  <a:off x="10776489" y="399954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4"/>
                <p:cNvSpPr/>
                <p:nvPr/>
              </p:nvSpPr>
              <p:spPr>
                <a:xfrm>
                  <a:off x="10776489" y="405288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4"/>
                <p:cNvSpPr/>
                <p:nvPr/>
              </p:nvSpPr>
              <p:spPr>
                <a:xfrm>
                  <a:off x="10776489" y="4106322"/>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4"/>
                <p:cNvSpPr/>
                <p:nvPr/>
              </p:nvSpPr>
              <p:spPr>
                <a:xfrm>
                  <a:off x="10776489" y="4159662"/>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2" name="Google Shape;72;p4"/>
              <p:cNvSpPr/>
              <p:nvPr/>
            </p:nvSpPr>
            <p:spPr>
              <a:xfrm>
                <a:off x="11039951" y="3528536"/>
                <a:ext cx="112584" cy="112585"/>
              </a:xfrm>
              <a:custGeom>
                <a:avLst/>
                <a:gdLst/>
                <a:ahLst/>
                <a:cxnLst/>
                <a:rect l="l" t="t" r="r" b="b"/>
                <a:pathLst>
                  <a:path w="112584" h="112585" extrusionOk="0">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 name="Google Shape;73;p4"/>
            <p:cNvGrpSpPr/>
            <p:nvPr/>
          </p:nvGrpSpPr>
          <p:grpSpPr>
            <a:xfrm>
              <a:off x="10572463" y="3657790"/>
              <a:ext cx="438817" cy="746569"/>
              <a:chOff x="10572463" y="3657790"/>
              <a:chExt cx="438817" cy="746569"/>
            </a:xfrm>
          </p:grpSpPr>
          <p:sp>
            <p:nvSpPr>
              <p:cNvPr id="74" name="Google Shape;74;p4"/>
              <p:cNvSpPr/>
              <p:nvPr/>
            </p:nvSpPr>
            <p:spPr>
              <a:xfrm>
                <a:off x="10572463" y="3657790"/>
                <a:ext cx="438817" cy="746569"/>
              </a:xfrm>
              <a:custGeom>
                <a:avLst/>
                <a:gdLst/>
                <a:ahLst/>
                <a:cxnLst/>
                <a:rect l="l" t="t" r="r" b="b"/>
                <a:pathLst>
                  <a:path w="438817" h="746569" extrusionOk="0">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5" name="Google Shape;75;p4"/>
              <p:cNvGrpSpPr/>
              <p:nvPr/>
            </p:nvGrpSpPr>
            <p:grpSpPr>
              <a:xfrm>
                <a:off x="10635138" y="3754469"/>
                <a:ext cx="313848" cy="288321"/>
                <a:chOff x="10635138" y="3754469"/>
                <a:chExt cx="313848" cy="288321"/>
              </a:xfrm>
            </p:grpSpPr>
            <p:sp>
              <p:nvSpPr>
                <p:cNvPr id="76" name="Google Shape;76;p4"/>
                <p:cNvSpPr/>
                <p:nvPr/>
              </p:nvSpPr>
              <p:spPr>
                <a:xfrm>
                  <a:off x="10635138" y="375446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0635138" y="380790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10635138" y="386124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10635138" y="391458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10635138" y="396801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0635138" y="4021359"/>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4"/>
              <p:cNvGrpSpPr/>
              <p:nvPr/>
            </p:nvGrpSpPr>
            <p:grpSpPr>
              <a:xfrm>
                <a:off x="10635138" y="4128801"/>
                <a:ext cx="313848" cy="181547"/>
                <a:chOff x="10635138" y="4128801"/>
                <a:chExt cx="313848" cy="181547"/>
              </a:xfrm>
            </p:grpSpPr>
            <p:sp>
              <p:nvSpPr>
                <p:cNvPr id="83" name="Google Shape;83;p4"/>
                <p:cNvSpPr/>
                <p:nvPr/>
              </p:nvSpPr>
              <p:spPr>
                <a:xfrm>
                  <a:off x="10635138" y="412880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4"/>
                <p:cNvSpPr/>
                <p:nvPr/>
              </p:nvSpPr>
              <p:spPr>
                <a:xfrm>
                  <a:off x="10635138" y="418214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4"/>
                <p:cNvSpPr/>
                <p:nvPr/>
              </p:nvSpPr>
              <p:spPr>
                <a:xfrm>
                  <a:off x="10635138" y="423548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4"/>
                <p:cNvSpPr/>
                <p:nvPr/>
              </p:nvSpPr>
              <p:spPr>
                <a:xfrm>
                  <a:off x="10635138" y="4288917"/>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7" name="Google Shape;87;p4"/>
              <p:cNvSpPr/>
              <p:nvPr/>
            </p:nvSpPr>
            <p:spPr>
              <a:xfrm>
                <a:off x="10898599" y="3657790"/>
                <a:ext cx="112586" cy="112585"/>
              </a:xfrm>
              <a:custGeom>
                <a:avLst/>
                <a:gdLst/>
                <a:ahLst/>
                <a:cxnLst/>
                <a:rect l="l" t="t" r="r" b="b"/>
                <a:pathLst>
                  <a:path w="112586" h="112585" extrusionOk="0">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8" name="Google Shape;88;p4"/>
          <p:cNvGrpSpPr/>
          <p:nvPr/>
        </p:nvGrpSpPr>
        <p:grpSpPr>
          <a:xfrm flipH="1">
            <a:off x="8768853" y="1439765"/>
            <a:ext cx="22030" cy="294484"/>
            <a:chOff x="10809827" y="4402455"/>
            <a:chExt cx="24764" cy="330993"/>
          </a:xfrm>
        </p:grpSpPr>
        <p:sp>
          <p:nvSpPr>
            <p:cNvPr id="89" name="Google Shape;89;p4"/>
            <p:cNvSpPr/>
            <p:nvPr/>
          </p:nvSpPr>
          <p:spPr>
            <a:xfrm>
              <a:off x="10822209" y="4414266"/>
              <a:ext cx="9525" cy="307467"/>
            </a:xfrm>
            <a:custGeom>
              <a:avLst/>
              <a:gdLst/>
              <a:ahLst/>
              <a:cxnLst/>
              <a:rect l="l" t="t" r="r" b="b"/>
              <a:pathLst>
                <a:path w="9525" h="307467" extrusionOk="0">
                  <a:moveTo>
                    <a:pt x="-1" y="307467"/>
                  </a:moveTo>
                  <a:lnTo>
                    <a:pt x="-1"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4"/>
            <p:cNvSpPr/>
            <p:nvPr/>
          </p:nvSpPr>
          <p:spPr>
            <a:xfrm>
              <a:off x="10809827" y="4708683"/>
              <a:ext cx="24764" cy="24765"/>
            </a:xfrm>
            <a:custGeom>
              <a:avLst/>
              <a:gdLst/>
              <a:ahLst/>
              <a:cxnLst/>
              <a:rect l="l" t="t" r="r" b="b"/>
              <a:pathLst>
                <a:path w="24764" h="24765" extrusionOk="0">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4"/>
            <p:cNvSpPr/>
            <p:nvPr/>
          </p:nvSpPr>
          <p:spPr>
            <a:xfrm>
              <a:off x="10809827" y="4402455"/>
              <a:ext cx="24764" cy="24764"/>
            </a:xfrm>
            <a:custGeom>
              <a:avLst/>
              <a:gdLst/>
              <a:ahLst/>
              <a:cxnLst/>
              <a:rect l="l" t="t" r="r" b="b"/>
              <a:pathLst>
                <a:path w="24764" h="24764" extrusionOk="0">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 name="Google Shape;92;p4"/>
          <p:cNvSpPr/>
          <p:nvPr/>
        </p:nvSpPr>
        <p:spPr>
          <a:xfrm rot="8662747" flipH="1">
            <a:off x="7370974" y="4168319"/>
            <a:ext cx="2746019" cy="192168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4"/>
          <p:cNvGrpSpPr/>
          <p:nvPr/>
        </p:nvGrpSpPr>
        <p:grpSpPr>
          <a:xfrm flipH="1">
            <a:off x="122956" y="4228558"/>
            <a:ext cx="829992" cy="750888"/>
            <a:chOff x="8114596" y="445039"/>
            <a:chExt cx="633002" cy="572716"/>
          </a:xfrm>
        </p:grpSpPr>
        <p:grpSp>
          <p:nvGrpSpPr>
            <p:cNvPr id="94" name="Google Shape;94;p4"/>
            <p:cNvGrpSpPr/>
            <p:nvPr/>
          </p:nvGrpSpPr>
          <p:grpSpPr>
            <a:xfrm>
              <a:off x="8114596" y="445039"/>
              <a:ext cx="633002" cy="572716"/>
              <a:chOff x="7189660" y="520827"/>
              <a:chExt cx="598074" cy="541115"/>
            </a:xfrm>
          </p:grpSpPr>
          <p:sp>
            <p:nvSpPr>
              <p:cNvPr id="95" name="Google Shape;95;p4"/>
              <p:cNvSpPr/>
              <p:nvPr/>
            </p:nvSpPr>
            <p:spPr>
              <a:xfrm>
                <a:off x="7189660" y="520827"/>
                <a:ext cx="598074" cy="541115"/>
              </a:xfrm>
              <a:custGeom>
                <a:avLst/>
                <a:gdLst/>
                <a:ahLst/>
                <a:cxnLst/>
                <a:rect l="l" t="t" r="r" b="b"/>
                <a:pathLst>
                  <a:path w="598074" h="541115" extrusionOk="0">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 name="Google Shape;96;p4"/>
              <p:cNvGrpSpPr/>
              <p:nvPr/>
            </p:nvGrpSpPr>
            <p:grpSpPr>
              <a:xfrm>
                <a:off x="7579137" y="551973"/>
                <a:ext cx="164782" cy="41529"/>
                <a:chOff x="7579137" y="551973"/>
                <a:chExt cx="164782" cy="41529"/>
              </a:xfrm>
            </p:grpSpPr>
            <p:sp>
              <p:nvSpPr>
                <p:cNvPr id="97" name="Google Shape;97;p4"/>
                <p:cNvSpPr/>
                <p:nvPr/>
              </p:nvSpPr>
              <p:spPr>
                <a:xfrm>
                  <a:off x="7702391"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4"/>
                <p:cNvSpPr/>
                <p:nvPr/>
              </p:nvSpPr>
              <p:spPr>
                <a:xfrm>
                  <a:off x="7640764"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4"/>
                <p:cNvSpPr/>
                <p:nvPr/>
              </p:nvSpPr>
              <p:spPr>
                <a:xfrm>
                  <a:off x="7579137" y="551973"/>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0" name="Google Shape;100;p4"/>
            <p:cNvGrpSpPr/>
            <p:nvPr/>
          </p:nvGrpSpPr>
          <p:grpSpPr>
            <a:xfrm>
              <a:off x="8184962" y="619646"/>
              <a:ext cx="498115" cy="257273"/>
              <a:chOff x="7256144" y="685800"/>
              <a:chExt cx="470630" cy="243077"/>
            </a:xfrm>
          </p:grpSpPr>
          <p:sp>
            <p:nvSpPr>
              <p:cNvPr id="101" name="Google Shape;101;p4"/>
              <p:cNvSpPr/>
              <p:nvPr/>
            </p:nvSpPr>
            <p:spPr>
              <a:xfrm>
                <a:off x="7256144" y="694753"/>
                <a:ext cx="218503" cy="218217"/>
              </a:xfrm>
              <a:custGeom>
                <a:avLst/>
                <a:gdLst/>
                <a:ahLst/>
                <a:cxnLst/>
                <a:rect l="l" t="t" r="r" b="b"/>
                <a:pathLst>
                  <a:path w="218503" h="218217" extrusionOk="0">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2" name="Google Shape;102;p4"/>
              <p:cNvGrpSpPr/>
              <p:nvPr/>
            </p:nvGrpSpPr>
            <p:grpSpPr>
              <a:xfrm>
                <a:off x="7512843" y="685800"/>
                <a:ext cx="213931" cy="243077"/>
                <a:chOff x="7512843" y="685800"/>
                <a:chExt cx="213931" cy="243077"/>
              </a:xfrm>
            </p:grpSpPr>
            <p:grpSp>
              <p:nvGrpSpPr>
                <p:cNvPr id="103" name="Google Shape;103;p4"/>
                <p:cNvGrpSpPr/>
                <p:nvPr/>
              </p:nvGrpSpPr>
              <p:grpSpPr>
                <a:xfrm>
                  <a:off x="7512843" y="836580"/>
                  <a:ext cx="213931" cy="92297"/>
                  <a:chOff x="7512843" y="836580"/>
                  <a:chExt cx="213931" cy="92297"/>
                </a:xfrm>
              </p:grpSpPr>
              <p:sp>
                <p:nvSpPr>
                  <p:cNvPr id="104" name="Google Shape;104;p4"/>
                  <p:cNvSpPr/>
                  <p:nvPr/>
                </p:nvSpPr>
                <p:spPr>
                  <a:xfrm>
                    <a:off x="7512843" y="856011"/>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4"/>
                  <p:cNvSpPr/>
                  <p:nvPr/>
                </p:nvSpPr>
                <p:spPr>
                  <a:xfrm>
                    <a:off x="7512843" y="83658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 name="Google Shape;106;p4"/>
                <p:cNvGrpSpPr/>
                <p:nvPr/>
              </p:nvGrpSpPr>
              <p:grpSpPr>
                <a:xfrm>
                  <a:off x="7512843" y="761238"/>
                  <a:ext cx="213931" cy="92296"/>
                  <a:chOff x="7512843" y="761238"/>
                  <a:chExt cx="213931" cy="92296"/>
                </a:xfrm>
              </p:grpSpPr>
              <p:sp>
                <p:nvSpPr>
                  <p:cNvPr id="107" name="Google Shape;107;p4"/>
                  <p:cNvSpPr/>
                  <p:nvPr/>
                </p:nvSpPr>
                <p:spPr>
                  <a:xfrm>
                    <a:off x="7512843" y="780668"/>
                    <a:ext cx="213931" cy="72866"/>
                  </a:xfrm>
                  <a:custGeom>
                    <a:avLst/>
                    <a:gdLst/>
                    <a:ahLst/>
                    <a:cxnLst/>
                    <a:rect l="l" t="t" r="r" b="b"/>
                    <a:pathLst>
                      <a:path w="213931" h="72866" extrusionOk="0">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4"/>
                  <p:cNvSpPr/>
                  <p:nvPr/>
                </p:nvSpPr>
                <p:spPr>
                  <a:xfrm>
                    <a:off x="7512843" y="761238"/>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 name="Google Shape;109;p4"/>
                <p:cNvGrpSpPr/>
                <p:nvPr/>
              </p:nvGrpSpPr>
              <p:grpSpPr>
                <a:xfrm>
                  <a:off x="7512843" y="685800"/>
                  <a:ext cx="213931" cy="92297"/>
                  <a:chOff x="7512843" y="685800"/>
                  <a:chExt cx="213931" cy="92297"/>
                </a:xfrm>
              </p:grpSpPr>
              <p:sp>
                <p:nvSpPr>
                  <p:cNvPr id="110" name="Google Shape;110;p4"/>
                  <p:cNvSpPr/>
                  <p:nvPr/>
                </p:nvSpPr>
                <p:spPr>
                  <a:xfrm>
                    <a:off x="7512843" y="705231"/>
                    <a:ext cx="213931" cy="72866"/>
                  </a:xfrm>
                  <a:custGeom>
                    <a:avLst/>
                    <a:gdLst/>
                    <a:ahLst/>
                    <a:cxnLst/>
                    <a:rect l="l" t="t" r="r" b="b"/>
                    <a:pathLst>
                      <a:path w="213931" h="72866" extrusionOk="0">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4"/>
                  <p:cNvSpPr/>
                  <p:nvPr/>
                </p:nvSpPr>
                <p:spPr>
                  <a:xfrm>
                    <a:off x="7512843" y="685800"/>
                    <a:ext cx="213931" cy="38861"/>
                  </a:xfrm>
                  <a:custGeom>
                    <a:avLst/>
                    <a:gdLst/>
                    <a:ahLst/>
                    <a:cxnLst/>
                    <a:rect l="l" t="t" r="r" b="b"/>
                    <a:pathLst>
                      <a:path w="213931" h="38861" extrusionOk="0">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2"/>
        <p:cNvGrpSpPr/>
        <p:nvPr/>
      </p:nvGrpSpPr>
      <p:grpSpPr>
        <a:xfrm>
          <a:off x="0" y="0"/>
          <a:ext cx="0" cy="0"/>
          <a:chOff x="0" y="0"/>
          <a:chExt cx="0" cy="0"/>
        </a:xfrm>
      </p:grpSpPr>
      <p:sp>
        <p:nvSpPr>
          <p:cNvPr id="113" name="Google Shape;11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 name="Google Shape;114;p5"/>
          <p:cNvSpPr txBox="1">
            <a:spLocks noGrp="1"/>
          </p:cNvSpPr>
          <p:nvPr>
            <p:ph type="subTitle" idx="1"/>
          </p:nvPr>
        </p:nvSpPr>
        <p:spPr>
          <a:xfrm>
            <a:off x="4679150" y="2453574"/>
            <a:ext cx="3384300" cy="113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 name="Google Shape;115;p5"/>
          <p:cNvSpPr txBox="1">
            <a:spLocks noGrp="1"/>
          </p:cNvSpPr>
          <p:nvPr>
            <p:ph type="subTitle" idx="2"/>
          </p:nvPr>
        </p:nvSpPr>
        <p:spPr>
          <a:xfrm>
            <a:off x="1080525" y="2453574"/>
            <a:ext cx="3384300" cy="113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 name="Google Shape;116;p5"/>
          <p:cNvSpPr txBox="1">
            <a:spLocks noGrp="1"/>
          </p:cNvSpPr>
          <p:nvPr>
            <p:ph type="subTitle" idx="3"/>
          </p:nvPr>
        </p:nvSpPr>
        <p:spPr>
          <a:xfrm>
            <a:off x="1080536" y="1817200"/>
            <a:ext cx="33843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7" name="Google Shape;117;p5"/>
          <p:cNvSpPr txBox="1">
            <a:spLocks noGrp="1"/>
          </p:cNvSpPr>
          <p:nvPr>
            <p:ph type="subTitle" idx="4"/>
          </p:nvPr>
        </p:nvSpPr>
        <p:spPr>
          <a:xfrm>
            <a:off x="4679164" y="1817200"/>
            <a:ext cx="33843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8" name="Google Shape;118;p5"/>
          <p:cNvSpPr/>
          <p:nvPr/>
        </p:nvSpPr>
        <p:spPr>
          <a:xfrm rot="5551952">
            <a:off x="-721531" y="4084618"/>
            <a:ext cx="2053998" cy="1765206"/>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rot="-460685">
            <a:off x="-850641" y="-888875"/>
            <a:ext cx="2082611" cy="1683994"/>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rot="3259731">
            <a:off x="7063135" y="-804478"/>
            <a:ext cx="3168421" cy="256197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1"/>
        <p:cNvGrpSpPr/>
        <p:nvPr/>
      </p:nvGrpSpPr>
      <p:grpSpPr>
        <a:xfrm>
          <a:off x="0" y="0"/>
          <a:ext cx="0" cy="0"/>
          <a:chOff x="0" y="0"/>
          <a:chExt cx="0" cy="0"/>
        </a:xfrm>
      </p:grpSpPr>
      <p:sp>
        <p:nvSpPr>
          <p:cNvPr id="122" name="Google Shape;12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3" name="Google Shape;123;p6"/>
          <p:cNvSpPr/>
          <p:nvPr/>
        </p:nvSpPr>
        <p:spPr>
          <a:xfrm rot="-9076707">
            <a:off x="85462" y="-755109"/>
            <a:ext cx="1683799" cy="1313891"/>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 name="Google Shape;124;p6"/>
          <p:cNvGrpSpPr/>
          <p:nvPr/>
        </p:nvGrpSpPr>
        <p:grpSpPr>
          <a:xfrm>
            <a:off x="6779278" y="192982"/>
            <a:ext cx="2107998" cy="297419"/>
            <a:chOff x="6108096" y="3265836"/>
            <a:chExt cx="1633727" cy="230504"/>
          </a:xfrm>
        </p:grpSpPr>
        <p:sp>
          <p:nvSpPr>
            <p:cNvPr id="125" name="Google Shape;125;p6"/>
            <p:cNvSpPr/>
            <p:nvPr/>
          </p:nvSpPr>
          <p:spPr>
            <a:xfrm>
              <a:off x="6108096" y="3265836"/>
              <a:ext cx="1633727" cy="230504"/>
            </a:xfrm>
            <a:custGeom>
              <a:avLst/>
              <a:gdLst/>
              <a:ahLst/>
              <a:cxnLst/>
              <a:rect l="l" t="t" r="r" b="b"/>
              <a:pathLst>
                <a:path w="1633727" h="230504" extrusionOk="0">
                  <a:moveTo>
                    <a:pt x="1518476" y="0"/>
                  </a:moveTo>
                  <a:cubicBezTo>
                    <a:pt x="1582128" y="0"/>
                    <a:pt x="1633728" y="51600"/>
                    <a:pt x="1633728" y="115253"/>
                  </a:cubicBezTo>
                  <a:lnTo>
                    <a:pt x="1633728" y="115253"/>
                  </a:lnTo>
                  <a:cubicBezTo>
                    <a:pt x="1633728" y="178905"/>
                    <a:pt x="1582128" y="230505"/>
                    <a:pt x="1518476" y="230505"/>
                  </a:cubicBezTo>
                  <a:lnTo>
                    <a:pt x="115252" y="230505"/>
                  </a:lnTo>
                  <a:cubicBezTo>
                    <a:pt x="51601" y="230505"/>
                    <a:pt x="0" y="178905"/>
                    <a:pt x="0" y="115253"/>
                  </a:cubicBezTo>
                  <a:lnTo>
                    <a:pt x="0" y="115253"/>
                  </a:lnTo>
                  <a:cubicBezTo>
                    <a:pt x="0" y="51600"/>
                    <a:pt x="51601" y="0"/>
                    <a:pt x="115252"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7528381" y="3292292"/>
              <a:ext cx="166485" cy="165854"/>
            </a:xfrm>
            <a:custGeom>
              <a:avLst/>
              <a:gdLst/>
              <a:ahLst/>
              <a:cxnLst/>
              <a:rect l="l" t="t" r="r" b="b"/>
              <a:pathLst>
                <a:path w="166485" h="165854" extrusionOk="0">
                  <a:moveTo>
                    <a:pt x="161532" y="137469"/>
                  </a:moveTo>
                  <a:lnTo>
                    <a:pt x="120003" y="95941"/>
                  </a:lnTo>
                  <a:lnTo>
                    <a:pt x="113336" y="102608"/>
                  </a:lnTo>
                  <a:lnTo>
                    <a:pt x="105811" y="95083"/>
                  </a:lnTo>
                  <a:cubicBezTo>
                    <a:pt x="123622" y="71842"/>
                    <a:pt x="122194" y="38600"/>
                    <a:pt x="100953" y="17359"/>
                  </a:cubicBezTo>
                  <a:cubicBezTo>
                    <a:pt x="77807" y="-5786"/>
                    <a:pt x="40374" y="-5786"/>
                    <a:pt x="17324" y="17359"/>
                  </a:cubicBezTo>
                  <a:cubicBezTo>
                    <a:pt x="-5727" y="40505"/>
                    <a:pt x="-5822" y="77938"/>
                    <a:pt x="17324" y="100989"/>
                  </a:cubicBezTo>
                  <a:cubicBezTo>
                    <a:pt x="38850" y="122515"/>
                    <a:pt x="72568" y="123754"/>
                    <a:pt x="95809" y="105275"/>
                  </a:cubicBezTo>
                  <a:lnTo>
                    <a:pt x="103334" y="112800"/>
                  </a:lnTo>
                  <a:lnTo>
                    <a:pt x="96667" y="119467"/>
                  </a:lnTo>
                  <a:lnTo>
                    <a:pt x="138196" y="160996"/>
                  </a:lnTo>
                  <a:cubicBezTo>
                    <a:pt x="144673" y="167473"/>
                    <a:pt x="155150" y="167473"/>
                    <a:pt x="161627" y="160996"/>
                  </a:cubicBezTo>
                  <a:lnTo>
                    <a:pt x="161627" y="160996"/>
                  </a:lnTo>
                  <a:cubicBezTo>
                    <a:pt x="168104" y="154519"/>
                    <a:pt x="168104" y="144042"/>
                    <a:pt x="161627" y="137565"/>
                  </a:cubicBezTo>
                  <a:close/>
                  <a:moveTo>
                    <a:pt x="59138" y="102513"/>
                  </a:moveTo>
                  <a:cubicBezTo>
                    <a:pt x="54471" y="102513"/>
                    <a:pt x="49899" y="101751"/>
                    <a:pt x="45612" y="100417"/>
                  </a:cubicBezTo>
                  <a:cubicBezTo>
                    <a:pt x="33611" y="96512"/>
                    <a:pt x="23896" y="87463"/>
                    <a:pt x="19133" y="75938"/>
                  </a:cubicBezTo>
                  <a:cubicBezTo>
                    <a:pt x="16942" y="70794"/>
                    <a:pt x="15799" y="65175"/>
                    <a:pt x="15799" y="59269"/>
                  </a:cubicBezTo>
                  <a:cubicBezTo>
                    <a:pt x="15799" y="35361"/>
                    <a:pt x="35231" y="15931"/>
                    <a:pt x="59138" y="15931"/>
                  </a:cubicBezTo>
                  <a:cubicBezTo>
                    <a:pt x="65044" y="15931"/>
                    <a:pt x="70663" y="17074"/>
                    <a:pt x="75807" y="19264"/>
                  </a:cubicBezTo>
                  <a:cubicBezTo>
                    <a:pt x="87332" y="24122"/>
                    <a:pt x="96381" y="33742"/>
                    <a:pt x="100286" y="45744"/>
                  </a:cubicBezTo>
                  <a:cubicBezTo>
                    <a:pt x="101715" y="50030"/>
                    <a:pt x="102382" y="54507"/>
                    <a:pt x="102382" y="59269"/>
                  </a:cubicBezTo>
                  <a:cubicBezTo>
                    <a:pt x="102382" y="83177"/>
                    <a:pt x="83046" y="102513"/>
                    <a:pt x="59138" y="10251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6"/>
            <p:cNvSpPr/>
            <p:nvPr/>
          </p:nvSpPr>
          <p:spPr>
            <a:xfrm>
              <a:off x="7475124" y="3290220"/>
              <a:ext cx="7620" cy="174307"/>
            </a:xfrm>
            <a:custGeom>
              <a:avLst/>
              <a:gdLst/>
              <a:ahLst/>
              <a:cxnLst/>
              <a:rect l="l" t="t" r="r" b="b"/>
              <a:pathLst>
                <a:path w="7620" h="174307" extrusionOk="0">
                  <a:moveTo>
                    <a:pt x="3810" y="174308"/>
                  </a:moveTo>
                  <a:lnTo>
                    <a:pt x="3810" y="174308"/>
                  </a:lnTo>
                  <a:cubicBezTo>
                    <a:pt x="1714" y="174308"/>
                    <a:pt x="0" y="172593"/>
                    <a:pt x="0" y="170497"/>
                  </a:cubicBezTo>
                  <a:lnTo>
                    <a:pt x="0" y="3810"/>
                  </a:lnTo>
                  <a:cubicBezTo>
                    <a:pt x="0" y="1714"/>
                    <a:pt x="1714" y="0"/>
                    <a:pt x="3810" y="0"/>
                  </a:cubicBezTo>
                  <a:lnTo>
                    <a:pt x="3810" y="0"/>
                  </a:lnTo>
                  <a:cubicBezTo>
                    <a:pt x="5905" y="0"/>
                    <a:pt x="7620" y="1714"/>
                    <a:pt x="7620" y="3810"/>
                  </a:cubicBezTo>
                  <a:lnTo>
                    <a:pt x="7620" y="170497"/>
                  </a:lnTo>
                  <a:cubicBezTo>
                    <a:pt x="7620" y="172593"/>
                    <a:pt x="5905" y="174308"/>
                    <a:pt x="3810" y="1743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8" name="Google Shape;128;p6"/>
          <p:cNvSpPr/>
          <p:nvPr/>
        </p:nvSpPr>
        <p:spPr>
          <a:xfrm rot="532502" flipH="1">
            <a:off x="-514115" y="4385276"/>
            <a:ext cx="1514959" cy="1224991"/>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6"/>
          <p:cNvGrpSpPr/>
          <p:nvPr/>
        </p:nvGrpSpPr>
        <p:grpSpPr>
          <a:xfrm>
            <a:off x="-148774" y="4544215"/>
            <a:ext cx="784225" cy="584398"/>
            <a:chOff x="1914620" y="1930431"/>
            <a:chExt cx="572929" cy="426911"/>
          </a:xfrm>
        </p:grpSpPr>
        <p:grpSp>
          <p:nvGrpSpPr>
            <p:cNvPr id="130" name="Google Shape;130;p6"/>
            <p:cNvGrpSpPr/>
            <p:nvPr/>
          </p:nvGrpSpPr>
          <p:grpSpPr>
            <a:xfrm>
              <a:off x="1914620" y="1930431"/>
              <a:ext cx="572929" cy="426911"/>
              <a:chOff x="1914620" y="1930431"/>
              <a:chExt cx="572929" cy="426911"/>
            </a:xfrm>
          </p:grpSpPr>
          <p:sp>
            <p:nvSpPr>
              <p:cNvPr id="131" name="Google Shape;131;p6"/>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6"/>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6"/>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4" name="Google Shape;134;p6"/>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5" name="Google Shape;135;p6"/>
          <p:cNvSpPr/>
          <p:nvPr/>
        </p:nvSpPr>
        <p:spPr>
          <a:xfrm rot="5844200">
            <a:off x="8030548" y="2339312"/>
            <a:ext cx="2404301" cy="131859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6"/>
        <p:cNvGrpSpPr/>
        <p:nvPr/>
      </p:nvGrpSpPr>
      <p:grpSpPr>
        <a:xfrm>
          <a:off x="0" y="0"/>
          <a:ext cx="0" cy="0"/>
          <a:chOff x="0" y="0"/>
          <a:chExt cx="0" cy="0"/>
        </a:xfrm>
      </p:grpSpPr>
      <p:sp>
        <p:nvSpPr>
          <p:cNvPr id="137" name="Google Shape;137;p7"/>
          <p:cNvSpPr txBox="1">
            <a:spLocks noGrp="1"/>
          </p:cNvSpPr>
          <p:nvPr>
            <p:ph type="title"/>
          </p:nvPr>
        </p:nvSpPr>
        <p:spPr>
          <a:xfrm>
            <a:off x="811975" y="1032900"/>
            <a:ext cx="2804400" cy="1006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8" name="Google Shape;138;p7"/>
          <p:cNvSpPr txBox="1">
            <a:spLocks noGrp="1"/>
          </p:cNvSpPr>
          <p:nvPr>
            <p:ph type="subTitle" idx="1"/>
          </p:nvPr>
        </p:nvSpPr>
        <p:spPr>
          <a:xfrm>
            <a:off x="811975" y="2039700"/>
            <a:ext cx="4294800" cy="207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139" name="Google Shape;139;p7"/>
          <p:cNvSpPr>
            <a:spLocks noGrp="1"/>
          </p:cNvSpPr>
          <p:nvPr>
            <p:ph type="pic" idx="2"/>
          </p:nvPr>
        </p:nvSpPr>
        <p:spPr>
          <a:xfrm>
            <a:off x="5668975" y="1076550"/>
            <a:ext cx="2990400" cy="2990400"/>
          </a:xfrm>
          <a:prstGeom prst="roundRect">
            <a:avLst>
              <a:gd name="adj" fmla="val 16667"/>
            </a:avLst>
          </a:prstGeom>
          <a:noFill/>
          <a:ln>
            <a:noFill/>
          </a:ln>
        </p:spPr>
      </p:sp>
      <p:sp>
        <p:nvSpPr>
          <p:cNvPr id="140" name="Google Shape;140;p7"/>
          <p:cNvSpPr/>
          <p:nvPr/>
        </p:nvSpPr>
        <p:spPr>
          <a:xfrm rot="-2381697">
            <a:off x="-1265120" y="-661594"/>
            <a:ext cx="3096202" cy="2008988"/>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rot="-7296874">
            <a:off x="-735040" y="4231574"/>
            <a:ext cx="2036053" cy="1508864"/>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7"/>
          <p:cNvGrpSpPr/>
          <p:nvPr/>
        </p:nvGrpSpPr>
        <p:grpSpPr>
          <a:xfrm>
            <a:off x="65066" y="4373044"/>
            <a:ext cx="878158" cy="654532"/>
            <a:chOff x="1114425" y="4361211"/>
            <a:chExt cx="573023" cy="427101"/>
          </a:xfrm>
        </p:grpSpPr>
        <p:grpSp>
          <p:nvGrpSpPr>
            <p:cNvPr id="143" name="Google Shape;143;p7"/>
            <p:cNvGrpSpPr/>
            <p:nvPr/>
          </p:nvGrpSpPr>
          <p:grpSpPr>
            <a:xfrm>
              <a:off x="1114425" y="4361211"/>
              <a:ext cx="573023" cy="427101"/>
              <a:chOff x="1114425" y="4361211"/>
              <a:chExt cx="573023" cy="427101"/>
            </a:xfrm>
          </p:grpSpPr>
          <p:sp>
            <p:nvSpPr>
              <p:cNvPr id="144" name="Google Shape;144;p7"/>
              <p:cNvSpPr/>
              <p:nvPr/>
            </p:nvSpPr>
            <p:spPr>
              <a:xfrm>
                <a:off x="1241964" y="4361211"/>
                <a:ext cx="445484" cy="299466"/>
              </a:xfrm>
              <a:custGeom>
                <a:avLst/>
                <a:gdLst/>
                <a:ahLst/>
                <a:cxnLst/>
                <a:rect l="l" t="t" r="r" b="b"/>
                <a:pathLst>
                  <a:path w="445484" h="299466" extrusionOk="0">
                    <a:moveTo>
                      <a:pt x="139160" y="7715"/>
                    </a:moveTo>
                    <a:lnTo>
                      <a:pt x="173450" y="42005"/>
                    </a:lnTo>
                    <a:cubicBezTo>
                      <a:pt x="178403" y="46958"/>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3536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7"/>
              <p:cNvSpPr/>
              <p:nvPr/>
            </p:nvSpPr>
            <p:spPr>
              <a:xfrm>
                <a:off x="1178242" y="4425029"/>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7"/>
              <p:cNvSpPr/>
              <p:nvPr/>
            </p:nvSpPr>
            <p:spPr>
              <a:xfrm>
                <a:off x="1114425" y="4488846"/>
                <a:ext cx="445484" cy="299466"/>
              </a:xfrm>
              <a:custGeom>
                <a:avLst/>
                <a:gdLst/>
                <a:ahLst/>
                <a:cxnLst/>
                <a:rect l="l" t="t" r="r" b="b"/>
                <a:pathLst>
                  <a:path w="445484" h="299466" extrusionOk="0">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80" y="299466"/>
                    </a:lnTo>
                    <a:cubicBezTo>
                      <a:pt x="11811" y="299466"/>
                      <a:pt x="0" y="287560"/>
                      <a:pt x="0" y="272987"/>
                    </a:cubicBezTo>
                    <a:lnTo>
                      <a:pt x="0" y="26479"/>
                    </a:lnTo>
                    <a:cubicBezTo>
                      <a:pt x="0" y="11811"/>
                      <a:pt x="11906" y="0"/>
                      <a:pt x="26480" y="0"/>
                    </a:cubicBezTo>
                    <a:lnTo>
                      <a:pt x="120396" y="0"/>
                    </a:lnTo>
                    <a:cubicBezTo>
                      <a:pt x="127445" y="0"/>
                      <a:pt x="134207" y="2762"/>
                      <a:pt x="139160" y="7811"/>
                    </a:cubicBezTo>
                    <a:close/>
                  </a:path>
                </a:pathLst>
              </a:custGeom>
              <a:solidFill>
                <a:srgbClr val="6F708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 name="Google Shape;147;p7"/>
            <p:cNvSpPr/>
            <p:nvPr/>
          </p:nvSpPr>
          <p:spPr>
            <a:xfrm>
              <a:off x="1303210" y="4628965"/>
              <a:ext cx="68735" cy="82063"/>
            </a:xfrm>
            <a:custGeom>
              <a:avLst/>
              <a:gdLst/>
              <a:ahLst/>
              <a:cxnLst/>
              <a:rect l="l" t="t" r="r" b="b"/>
              <a:pathLst>
                <a:path w="68735" h="82063" extrusionOk="0">
                  <a:moveTo>
                    <a:pt x="0" y="6471"/>
                  </a:moveTo>
                  <a:lnTo>
                    <a:pt x="0" y="75527"/>
                  </a:lnTo>
                  <a:cubicBezTo>
                    <a:pt x="0" y="80575"/>
                    <a:pt x="5524" y="83719"/>
                    <a:pt x="9811" y="81147"/>
                  </a:cubicBezTo>
                  <a:lnTo>
                    <a:pt x="65532" y="48095"/>
                  </a:lnTo>
                  <a:cubicBezTo>
                    <a:pt x="69723" y="45619"/>
                    <a:pt x="69818" y="39618"/>
                    <a:pt x="65723" y="37046"/>
                  </a:cubicBezTo>
                  <a:lnTo>
                    <a:pt x="10001" y="1042"/>
                  </a:lnTo>
                  <a:cubicBezTo>
                    <a:pt x="5715" y="-1721"/>
                    <a:pt x="0" y="1327"/>
                    <a:pt x="0" y="64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48"/>
        <p:cNvGrpSpPr/>
        <p:nvPr/>
      </p:nvGrpSpPr>
      <p:grpSpPr>
        <a:xfrm>
          <a:off x="0" y="0"/>
          <a:ext cx="0" cy="0"/>
          <a:chOff x="0" y="0"/>
          <a:chExt cx="0" cy="0"/>
        </a:xfrm>
      </p:grpSpPr>
      <p:sp>
        <p:nvSpPr>
          <p:cNvPr id="149" name="Google Shape;149;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50" name="Google Shape;150;p8"/>
          <p:cNvSpPr/>
          <p:nvPr/>
        </p:nvSpPr>
        <p:spPr>
          <a:xfrm rot="-3263452" flipH="1">
            <a:off x="5847147" y="39279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rot="460623" flipH="1">
            <a:off x="6387251" y="-1517085"/>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rot="-4592116" flipH="1">
            <a:off x="6189" y="113200"/>
            <a:ext cx="642877" cy="51982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3"/>
        <p:cNvGrpSpPr/>
        <p:nvPr/>
      </p:nvGrpSpPr>
      <p:grpSpPr>
        <a:xfrm>
          <a:off x="0" y="0"/>
          <a:ext cx="0" cy="0"/>
          <a:chOff x="0" y="0"/>
          <a:chExt cx="0" cy="0"/>
        </a:xfrm>
      </p:grpSpPr>
      <p:sp>
        <p:nvSpPr>
          <p:cNvPr id="154" name="Google Shape;154;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5" name="Google Shape;155;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6" name="Google Shape;156;p9"/>
          <p:cNvSpPr/>
          <p:nvPr/>
        </p:nvSpPr>
        <p:spPr>
          <a:xfrm rot="3263452">
            <a:off x="-163955" y="3927927"/>
            <a:ext cx="2997856" cy="2576292"/>
          </a:xfrm>
          <a:custGeom>
            <a:avLst/>
            <a:gdLst/>
            <a:ahLst/>
            <a:cxnLst/>
            <a:rect l="l" t="t" r="r" b="b"/>
            <a:pathLst>
              <a:path w="38869" h="30330" extrusionOk="0">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9"/>
          <p:cNvSpPr/>
          <p:nvPr/>
        </p:nvSpPr>
        <p:spPr>
          <a:xfrm rot="-460623">
            <a:off x="-1793263" y="-1517085"/>
            <a:ext cx="4087061" cy="3304707"/>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rot="4592047">
            <a:off x="7797256" y="593203"/>
            <a:ext cx="1475158" cy="1192809"/>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9"/>
        <p:cNvGrpSpPr/>
        <p:nvPr/>
      </p:nvGrpSpPr>
      <p:grpSpPr>
        <a:xfrm>
          <a:off x="0" y="0"/>
          <a:ext cx="0" cy="0"/>
          <a:chOff x="0" y="0"/>
          <a:chExt cx="0" cy="0"/>
        </a:xfrm>
      </p:grpSpPr>
      <p:sp>
        <p:nvSpPr>
          <p:cNvPr id="160" name="Google Shape;160;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1pPr>
            <a:lvl2pPr lvl="1"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2pPr>
            <a:lvl3pPr lvl="2"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3pPr>
            <a:lvl4pPr lvl="3"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4pPr>
            <a:lvl5pPr lvl="4"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5pPr>
            <a:lvl6pPr lvl="5"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6pPr>
            <a:lvl7pPr lvl="6"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7pPr>
            <a:lvl8pPr lvl="7"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8pPr>
            <a:lvl9pPr lvl="8" rtl="0">
              <a:spcBef>
                <a:spcPts val="0"/>
              </a:spcBef>
              <a:spcAft>
                <a:spcPts val="0"/>
              </a:spcAft>
              <a:buClr>
                <a:schemeClr val="dk1"/>
              </a:buClr>
              <a:buSzPts val="3000"/>
              <a:buFont typeface="Epilogue"/>
              <a:buNone/>
              <a:defRPr sz="3000" b="1">
                <a:solidFill>
                  <a:schemeClr val="dk1"/>
                </a:solidFill>
                <a:latin typeface="Epilogue"/>
                <a:ea typeface="Epilogue"/>
                <a:cs typeface="Epilogue"/>
                <a:sym typeface="Epilog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marL="914400" lvl="1"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2pPr>
            <a:lvl3pPr marL="1371600" lvl="2"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3pPr>
            <a:lvl4pPr marL="1828800" lvl="3"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4pPr>
            <a:lvl5pPr marL="2286000" lvl="4"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5pPr>
            <a:lvl6pPr marL="2743200" lvl="5"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6pPr>
            <a:lvl7pPr marL="3200400" lvl="6"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7pPr>
            <a:lvl8pPr marL="3657600" lvl="7"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8pPr>
            <a:lvl9pPr marL="4114800" lvl="8"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92"/>
        <p:cNvGrpSpPr/>
        <p:nvPr/>
      </p:nvGrpSpPr>
      <p:grpSpPr>
        <a:xfrm>
          <a:off x="0" y="0"/>
          <a:ext cx="0" cy="0"/>
          <a:chOff x="0" y="0"/>
          <a:chExt cx="0" cy="0"/>
        </a:xfrm>
      </p:grpSpPr>
      <p:sp>
        <p:nvSpPr>
          <p:cNvPr id="693" name="Google Shape;693;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694" name="Google Shape;694;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 id="214748367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 Target="slide3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8.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28.xml"/><Relationship Id="rId11" Type="http://schemas.openxmlformats.org/officeDocument/2006/relationships/hyperlink" Target="http://bit.ly/30B07Gq" TargetMode="External"/><Relationship Id="rId5" Type="http://schemas.openxmlformats.org/officeDocument/2006/relationships/slide" Target="slide2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17.xml"/><Relationship Id="rId5" Type="http://schemas.openxmlformats.org/officeDocument/2006/relationships/image" Target="../media/image6.png"/><Relationship Id="rId4" Type="http://schemas.openxmlformats.org/officeDocument/2006/relationships/hyperlink" Target="https://docs.google.com/spreadsheets/d/1zm4f6xmFxQJjBY9nSNcEZn507wdT4umdrz3TkYWJCTw/copy?usp=sharing"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5.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hyperlink" Target="https://docs.google.com/spreadsheets/d/1zm4f6xmFxQJjBY9nSNcEZn507wdT4umdrz3TkYWJCTw/copy?usp=sharing"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hyperlink" Target="https://www.freepik.com/free-vector/creative-cms-concept-illustration-flat-design_11754597.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vector/illustrated-cms-concept-flat-design_11754572.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 Id="rId6" Type="http://schemas.openxmlformats.org/officeDocument/2006/relationships/hyperlink" Target="https://www.freepik.com/free-photo/people-working-together-animation-studio_21075153.htm/?utm_source=slidesgo_template&amp;utm_medium=referral-link&amp;utm_campaign=sg_resources&amp;utm_content=freepik" TargetMode="External"/><Relationship Id="rId5" Type="http://schemas.openxmlformats.org/officeDocument/2006/relationships/hyperlink" Target="https://www.freepik.com/free-photo/high-angle-man-working-laptop_40132868.htm/?utm_source=slidesgo_template&amp;utm_medium=referral-link&amp;utm_campaign=sg_resources&amp;utm_content=freepik" TargetMode="External"/><Relationship Id="rId4" Type="http://schemas.openxmlformats.org/officeDocument/2006/relationships/hyperlink" Target="https://www.freepik.com/free-vector/cms-concept-illustration-flat-design_11754592.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Epilogue" TargetMode="External"/><Relationship Id="rId2" Type="http://schemas.openxmlformats.org/officeDocument/2006/relationships/notesSlide" Target="../notesSlides/notesSlide31.xml"/><Relationship Id="rId1" Type="http://schemas.openxmlformats.org/officeDocument/2006/relationships/slideLayout" Target="../slideLayouts/slideLayout23.xml"/><Relationship Id="rId4" Type="http://schemas.openxmlformats.org/officeDocument/2006/relationships/hyperlink" Target="https://fonts.google.com/specimen/Lato"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2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22.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neaky365/School-Proj-I-term-Gr-11"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s://carbon.now.sh/"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26"/>
          <p:cNvSpPr/>
          <p:nvPr/>
        </p:nvSpPr>
        <p:spPr>
          <a:xfrm rot="1053742">
            <a:off x="6388237" y="2046089"/>
            <a:ext cx="4314987" cy="4418593"/>
          </a:xfrm>
          <a:custGeom>
            <a:avLst/>
            <a:gdLst/>
            <a:ahLst/>
            <a:cxnLst/>
            <a:rect l="l" t="t" r="r" b="b"/>
            <a:pathLst>
              <a:path w="45721" h="44028" extrusionOk="0">
                <a:moveTo>
                  <a:pt x="22493" y="0"/>
                </a:moveTo>
                <a:cubicBezTo>
                  <a:pt x="21088" y="0"/>
                  <a:pt x="19696" y="207"/>
                  <a:pt x="18384" y="686"/>
                </a:cubicBezTo>
                <a:cubicBezTo>
                  <a:pt x="16538" y="1365"/>
                  <a:pt x="14788" y="2674"/>
                  <a:pt x="13800" y="4401"/>
                </a:cubicBezTo>
                <a:cubicBezTo>
                  <a:pt x="12502" y="6663"/>
                  <a:pt x="12633" y="9461"/>
                  <a:pt x="11597" y="11842"/>
                </a:cubicBezTo>
                <a:cubicBezTo>
                  <a:pt x="10764" y="13771"/>
                  <a:pt x="8704" y="14926"/>
                  <a:pt x="7073" y="16116"/>
                </a:cubicBezTo>
                <a:cubicBezTo>
                  <a:pt x="4548" y="17962"/>
                  <a:pt x="2048" y="20141"/>
                  <a:pt x="1179" y="23260"/>
                </a:cubicBezTo>
                <a:cubicBezTo>
                  <a:pt x="0" y="27415"/>
                  <a:pt x="346" y="32368"/>
                  <a:pt x="2715" y="36071"/>
                </a:cubicBezTo>
                <a:cubicBezTo>
                  <a:pt x="4489" y="38834"/>
                  <a:pt x="7513" y="39655"/>
                  <a:pt x="10644" y="39715"/>
                </a:cubicBezTo>
                <a:cubicBezTo>
                  <a:pt x="10740" y="39716"/>
                  <a:pt x="10835" y="39717"/>
                  <a:pt x="10932" y="39717"/>
                </a:cubicBezTo>
                <a:cubicBezTo>
                  <a:pt x="12378" y="39717"/>
                  <a:pt x="13967" y="39555"/>
                  <a:pt x="15526" y="39555"/>
                </a:cubicBezTo>
                <a:cubicBezTo>
                  <a:pt x="17089" y="39555"/>
                  <a:pt x="18623" y="39718"/>
                  <a:pt x="19955" y="40369"/>
                </a:cubicBezTo>
                <a:cubicBezTo>
                  <a:pt x="23538" y="42115"/>
                  <a:pt x="27996" y="44028"/>
                  <a:pt x="32241" y="44028"/>
                </a:cubicBezTo>
                <a:cubicBezTo>
                  <a:pt x="33555" y="44028"/>
                  <a:pt x="34848" y="43845"/>
                  <a:pt x="36088" y="43417"/>
                </a:cubicBezTo>
                <a:cubicBezTo>
                  <a:pt x="41505" y="41548"/>
                  <a:pt x="44149" y="37905"/>
                  <a:pt x="44934" y="33178"/>
                </a:cubicBezTo>
                <a:cubicBezTo>
                  <a:pt x="45720" y="28463"/>
                  <a:pt x="43565" y="24534"/>
                  <a:pt x="42875" y="20796"/>
                </a:cubicBezTo>
                <a:cubicBezTo>
                  <a:pt x="42446" y="18438"/>
                  <a:pt x="42160" y="15819"/>
                  <a:pt x="41422" y="13473"/>
                </a:cubicBezTo>
                <a:cubicBezTo>
                  <a:pt x="41148" y="12580"/>
                  <a:pt x="40779" y="11711"/>
                  <a:pt x="40339" y="10890"/>
                </a:cubicBezTo>
                <a:cubicBezTo>
                  <a:pt x="38076" y="6675"/>
                  <a:pt x="34100" y="3496"/>
                  <a:pt x="29766" y="1615"/>
                </a:cubicBezTo>
                <a:cubicBezTo>
                  <a:pt x="27553" y="661"/>
                  <a:pt x="25002" y="0"/>
                  <a:pt x="22493"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95AFEE6C-DA7D-9799-05A4-54329B2765F6}"/>
              </a:ext>
            </a:extLst>
          </p:cNvPr>
          <p:cNvSpPr txBox="1"/>
          <p:nvPr/>
        </p:nvSpPr>
        <p:spPr>
          <a:xfrm>
            <a:off x="3447333" y="633669"/>
            <a:ext cx="2249334" cy="769441"/>
          </a:xfrm>
          <a:prstGeom prst="rect">
            <a:avLst/>
          </a:prstGeom>
          <a:noFill/>
        </p:spPr>
        <p:txBody>
          <a:bodyPr wrap="none" rtlCol="0" anchor="ctr">
            <a:spAutoFit/>
          </a:bodyPr>
          <a:lstStyle/>
          <a:p>
            <a:r>
              <a:rPr lang="bg-BG" sz="4400" b="1" spc="200">
                <a:latin typeface="Epilogue" panose="020B0604020202020204" charset="0"/>
              </a:rPr>
              <a:t>Тетрис</a:t>
            </a:r>
            <a:endParaRPr lang="en-US" sz="4400" b="1" spc="200">
              <a:latin typeface="Epilogue" panose="020B0604020202020204" charset="0"/>
            </a:endParaRPr>
          </a:p>
        </p:txBody>
      </p:sp>
      <p:sp>
        <p:nvSpPr>
          <p:cNvPr id="7" name="TextBox 6">
            <a:extLst>
              <a:ext uri="{FF2B5EF4-FFF2-40B4-BE49-F238E27FC236}">
                <a16:creationId xmlns:a16="http://schemas.microsoft.com/office/drawing/2014/main" id="{7280F3AE-6F34-791D-8F7D-631F6776C88A}"/>
              </a:ext>
            </a:extLst>
          </p:cNvPr>
          <p:cNvSpPr txBox="1"/>
          <p:nvPr/>
        </p:nvSpPr>
        <p:spPr>
          <a:xfrm>
            <a:off x="404758" y="3925024"/>
            <a:ext cx="3252842" cy="523220"/>
          </a:xfrm>
          <a:prstGeom prst="rect">
            <a:avLst/>
          </a:prstGeom>
          <a:noFill/>
        </p:spPr>
        <p:txBody>
          <a:bodyPr wrap="square" rtlCol="0">
            <a:spAutoFit/>
          </a:bodyPr>
          <a:lstStyle/>
          <a:p>
            <a:r>
              <a:rPr lang="bg-BG">
                <a:latin typeface="Times New Roman" panose="02020603050405020304" pitchFamily="18" charset="0"/>
                <a:cs typeface="Times New Roman" panose="02020603050405020304" pitchFamily="18" charset="0"/>
              </a:rPr>
              <a:t>Изготвили: Иван Димитров 11</a:t>
            </a:r>
            <a:r>
              <a:rPr lang="bg-BG" baseline="30000">
                <a:latin typeface="Times New Roman" panose="02020603050405020304" pitchFamily="18" charset="0"/>
                <a:cs typeface="Times New Roman" panose="02020603050405020304" pitchFamily="18" charset="0"/>
              </a:rPr>
              <a:t>в</a:t>
            </a:r>
            <a:r>
              <a:rPr lang="bg-BG">
                <a:latin typeface="Times New Roman" panose="02020603050405020304" pitchFamily="18" charset="0"/>
                <a:cs typeface="Times New Roman" panose="02020603050405020304" pitchFamily="18" charset="0"/>
              </a:rPr>
              <a:t> клас</a:t>
            </a:r>
          </a:p>
          <a:p>
            <a:r>
              <a:rPr lang="bg-BG">
                <a:latin typeface="Times New Roman" panose="02020603050405020304" pitchFamily="18" charset="0"/>
                <a:cs typeface="Times New Roman" panose="02020603050405020304" pitchFamily="18" charset="0"/>
              </a:rPr>
              <a:t>	Симеон Банев 11</a:t>
            </a:r>
            <a:r>
              <a:rPr lang="bg-BG" baseline="30000">
                <a:latin typeface="Times New Roman" panose="02020603050405020304" pitchFamily="18" charset="0"/>
                <a:cs typeface="Times New Roman" panose="02020603050405020304" pitchFamily="18" charset="0"/>
              </a:rPr>
              <a:t>в</a:t>
            </a:r>
            <a:r>
              <a:rPr lang="bg-BG">
                <a:latin typeface="Times New Roman" panose="02020603050405020304" pitchFamily="18" charset="0"/>
                <a:cs typeface="Times New Roman" panose="02020603050405020304" pitchFamily="18" charset="0"/>
              </a:rPr>
              <a:t> клас </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Google Shape;887;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888" name="Google Shape;888;p27"/>
          <p:cNvGraphicFramePr/>
          <p:nvPr/>
        </p:nvGraphicFramePr>
        <p:xfrm>
          <a:off x="720000" y="1614825"/>
          <a:ext cx="7704000" cy="2169150"/>
        </p:xfrm>
        <a:graphic>
          <a:graphicData uri="http://schemas.openxmlformats.org/drawingml/2006/table">
            <a:tbl>
              <a:tblPr>
                <a:noFill/>
                <a:tableStyleId>{BBECC728-366E-4683-A9FA-4B9482C0E4A3}</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Lato"/>
                          <a:ea typeface="Lato"/>
                          <a:cs typeface="Lato"/>
                          <a:sym typeface="Lato"/>
                          <a:hlinkClick r:id="rId3" action="ppaction://hlinksldjump"/>
                        </a:rPr>
                        <a:t>Fonts</a:t>
                      </a:r>
                      <a:endParaRPr sz="1000" b="1" u="sng">
                        <a:solidFill>
                          <a:schemeClr val="dk1"/>
                        </a:solidFill>
                        <a:latin typeface="Lato"/>
                        <a:ea typeface="Lato"/>
                        <a:cs typeface="Lato"/>
                        <a:sym typeface="Lato"/>
                      </a:endParaRPr>
                    </a:p>
                  </a:txBody>
                  <a:tcPr marL="91425" marR="91425" marT="0" marB="0" anchor="ctr">
                    <a:lnL w="19050"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19050" cap="flat" cmpd="sng">
                      <a:solidFill>
                        <a:schemeClr val="accent4">
                          <a:alpha val="0"/>
                        </a:schemeClr>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To view this template correctly in PowerPoint, download and install the fonts we used</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19050" cap="flat" cmpd="sng">
                      <a:solidFill>
                        <a:schemeClr val="accent4">
                          <a:alpha val="0"/>
                        </a:schemeClr>
                      </a:solidFill>
                      <a:prstDash val="dashDot"/>
                      <a:round/>
                      <a:headEnd type="none" w="sm" len="sm"/>
                      <a:tailEnd type="none" w="sm" len="sm"/>
                    </a:lnR>
                    <a:lnT w="19050" cap="flat" cmpd="sng">
                      <a:solidFill>
                        <a:schemeClr val="accent4">
                          <a:alpha val="0"/>
                        </a:schemeClr>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Lato"/>
                          <a:ea typeface="Lato"/>
                          <a:cs typeface="Lato"/>
                          <a:sym typeface="Lato"/>
                          <a:hlinkClick r:id="rId4" action="ppaction://hlinksldjump"/>
                        </a:rPr>
                        <a:t>Used</a:t>
                      </a:r>
                      <a:r>
                        <a:rPr lang="en" sz="1000" b="1">
                          <a:solidFill>
                            <a:schemeClr val="dk1"/>
                          </a:solidFill>
                          <a:latin typeface="Lato"/>
                          <a:ea typeface="Lato"/>
                          <a:cs typeface="Lato"/>
                          <a:sym typeface="Lato"/>
                        </a:rPr>
                        <a:t> and </a:t>
                      </a:r>
                      <a:r>
                        <a:rPr lang="en" sz="1000" b="1" u="sng">
                          <a:solidFill>
                            <a:schemeClr val="hlink"/>
                          </a:solidFill>
                          <a:latin typeface="Lato"/>
                          <a:ea typeface="Lato"/>
                          <a:cs typeface="Lato"/>
                          <a:sym typeface="Lato"/>
                          <a:hlinkClick r:id="rId5" action="ppaction://hlinksldjump"/>
                        </a:rPr>
                        <a:t>alternative</a:t>
                      </a:r>
                      <a:r>
                        <a:rPr lang="en" sz="1000" b="1" u="sng">
                          <a:solidFill>
                            <a:schemeClr val="hlink"/>
                          </a:solidFill>
                          <a:latin typeface="Lato"/>
                          <a:ea typeface="Lato"/>
                          <a:cs typeface="Lato"/>
                          <a:sym typeface="Lato"/>
                          <a:hlinkClick r:id="rId5" action="ppaction://hlinksldjump"/>
                        </a:rPr>
                        <a:t> resources</a:t>
                      </a:r>
                      <a:endParaRPr sz="1000" b="1" u="sng">
                        <a:solidFill>
                          <a:schemeClr val="dk1"/>
                        </a:solidFill>
                        <a:latin typeface="Lato"/>
                        <a:ea typeface="Lato"/>
                        <a:cs typeface="Lato"/>
                        <a:sym typeface="Lato"/>
                      </a:endParaRPr>
                    </a:p>
                  </a:txBody>
                  <a:tcPr marL="91425" marR="91425" marT="0" marB="0" anchor="ctr">
                    <a:lnL w="19050"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19050"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Lato"/>
                          <a:ea typeface="Lato"/>
                          <a:cs typeface="Lato"/>
                          <a:sym typeface="Lato"/>
                          <a:hlinkClick r:id="rId6" action="ppaction://hlinksldjump"/>
                        </a:rPr>
                        <a:t>Thanks slide</a:t>
                      </a:r>
                      <a:endParaRPr sz="1000" b="1" u="sng">
                        <a:solidFill>
                          <a:schemeClr val="dk1"/>
                        </a:solidFill>
                        <a:latin typeface="Lato"/>
                        <a:ea typeface="Lato"/>
                        <a:cs typeface="Lato"/>
                        <a:sym typeface="Lato"/>
                      </a:endParaRPr>
                    </a:p>
                  </a:txBody>
                  <a:tcPr marL="91425" marR="91425" marT="0" marB="0" anchor="ctr">
                    <a:lnL w="19050"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19050"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Lato"/>
                          <a:ea typeface="Lato"/>
                          <a:cs typeface="Lato"/>
                          <a:sym typeface="Lato"/>
                          <a:hlinkClick r:id="rId3" action="ppaction://hlinksldjump"/>
                        </a:rPr>
                        <a:t>Colors</a:t>
                      </a:r>
                      <a:endParaRPr sz="1000" b="1" u="sng">
                        <a:solidFill>
                          <a:schemeClr val="dk1"/>
                        </a:solidFill>
                        <a:latin typeface="Lato"/>
                        <a:ea typeface="Lato"/>
                        <a:cs typeface="Lato"/>
                        <a:sym typeface="Lato"/>
                      </a:endParaRPr>
                    </a:p>
                  </a:txBody>
                  <a:tcPr marL="91425" marR="91425" marT="0" marB="0" anchor="ctr">
                    <a:lnL w="19050"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19050"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Lato"/>
                          <a:ea typeface="Lato"/>
                          <a:cs typeface="Lato"/>
                          <a:sym typeface="Lato"/>
                          <a:hlinkClick r:id="rId7" action="ppaction://hlinksldjump"/>
                        </a:rPr>
                        <a:t>Icons</a:t>
                      </a:r>
                      <a:r>
                        <a:rPr lang="en" sz="1000" b="1">
                          <a:solidFill>
                            <a:schemeClr val="dk1"/>
                          </a:solidFill>
                          <a:latin typeface="Lato"/>
                          <a:ea typeface="Lato"/>
                          <a:cs typeface="Lato"/>
                          <a:sym typeface="Lato"/>
                        </a:rPr>
                        <a:t> and </a:t>
                      </a:r>
                      <a:r>
                        <a:rPr lang="en" sz="1000" b="1" u="sng">
                          <a:solidFill>
                            <a:schemeClr val="hlink"/>
                          </a:solidFill>
                          <a:latin typeface="Lato"/>
                          <a:ea typeface="Lato"/>
                          <a:cs typeface="Lato"/>
                          <a:sym typeface="Lato"/>
                          <a:hlinkClick r:id="rId8" action="ppaction://hlinksldjump"/>
                        </a:rPr>
                        <a:t>infographic resources</a:t>
                      </a:r>
                      <a:endParaRPr sz="1000" b="1" u="sng">
                        <a:solidFill>
                          <a:schemeClr val="dk1"/>
                        </a:solidFill>
                        <a:latin typeface="Lato"/>
                        <a:ea typeface="Lato"/>
                        <a:cs typeface="Lato"/>
                        <a:sym typeface="Lato"/>
                      </a:endParaRPr>
                    </a:p>
                  </a:txBody>
                  <a:tcPr marL="91425" marR="91425" marT="0" marB="0" anchor="ctr">
                    <a:lnL w="19050"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These can be used in the template, and their size and color can be edited</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19050"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Lato"/>
                          <a:ea typeface="Lato"/>
                          <a:cs typeface="Lato"/>
                          <a:sym typeface="Lato"/>
                        </a:rPr>
                        <a:t>Editable presentation theme </a:t>
                      </a:r>
                      <a:endParaRPr sz="1000" b="1">
                        <a:solidFill>
                          <a:schemeClr val="dk1"/>
                        </a:solidFill>
                        <a:latin typeface="Lato"/>
                        <a:ea typeface="Lato"/>
                        <a:cs typeface="Lato"/>
                        <a:sym typeface="Lato"/>
                      </a:endParaRPr>
                    </a:p>
                  </a:txBody>
                  <a:tcPr marL="91425" marR="91425" marT="0" marB="0" anchor="ctr">
                    <a:lnL w="19050"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19050" cap="flat" cmpd="sng">
                      <a:solidFill>
                        <a:schemeClr val="accent4">
                          <a:alpha val="0"/>
                        </a:schemeClr>
                      </a:solidFill>
                      <a:prstDash val="dashDot"/>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lang="en" sz="1000" b="1" u="sng">
                          <a:solidFill>
                            <a:schemeClr val="dk1"/>
                          </a:solidFill>
                          <a:latin typeface="Lato"/>
                          <a:ea typeface="Lato"/>
                          <a:cs typeface="Lato"/>
                          <a:sym typeface="Lato"/>
                          <a:hlinkClick r:id="rId9">
                            <a:extLst>
                              <a:ext uri="{A12FA001-AC4F-418D-AE19-62706E023703}">
                                <ahyp:hlinkClr xmlns:ahyp="http://schemas.microsoft.com/office/drawing/2018/hyperlinkcolor" val="tx"/>
                              </a:ext>
                            </a:extLst>
                          </a:hlinkClick>
                        </a:rPr>
                        <a:t>here</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19050"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19050" cap="flat" cmpd="sng">
                      <a:solidFill>
                        <a:schemeClr val="accent4">
                          <a:alpha val="0"/>
                        </a:schemeClr>
                      </a:solidFill>
                      <a:prstDash val="dashDot"/>
                      <a:round/>
                      <a:headEnd type="none" w="sm" len="sm"/>
                      <a:tailEnd type="none" w="sm" len="sm"/>
                    </a:lnB>
                    <a:solidFill>
                      <a:schemeClr val="dk2"/>
                    </a:solidFill>
                  </a:tcPr>
                </a:tc>
                <a:extLst>
                  <a:ext uri="{0D108BD9-81ED-4DB2-BD59-A6C34878D82A}">
                    <a16:rowId xmlns:a16="http://schemas.microsoft.com/office/drawing/2014/main" val="10005"/>
                  </a:ext>
                </a:extLst>
              </a:tr>
            </a:tbl>
          </a:graphicData>
        </a:graphic>
      </p:graphicFrame>
      <p:sp>
        <p:nvSpPr>
          <p:cNvPr id="889" name="Google Shape;889;p27"/>
          <p:cNvSpPr txBox="1"/>
          <p:nvPr/>
        </p:nvSpPr>
        <p:spPr>
          <a:xfrm>
            <a:off x="720000" y="106372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ato"/>
                <a:ea typeface="Lato"/>
                <a:cs typeface="Lato"/>
                <a:sym typeface="Lato"/>
              </a:rPr>
              <a:t>You can delete this slide when you’re done editing the presentation</a:t>
            </a:r>
            <a:endParaRPr sz="1200">
              <a:solidFill>
                <a:schemeClr val="dk1"/>
              </a:solidFill>
              <a:latin typeface="Lato"/>
              <a:ea typeface="Lato"/>
              <a:cs typeface="Lato"/>
              <a:sym typeface="Lato"/>
            </a:endParaRPr>
          </a:p>
        </p:txBody>
      </p:sp>
      <p:sp>
        <p:nvSpPr>
          <p:cNvPr id="890" name="Google Shape;890;p27"/>
          <p:cNvSpPr txBox="1"/>
          <p:nvPr/>
        </p:nvSpPr>
        <p:spPr>
          <a:xfrm>
            <a:off x="1831649" y="4133675"/>
            <a:ext cx="1713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Lato"/>
                <a:ea typeface="Lato"/>
                <a:cs typeface="Lato"/>
                <a:sym typeface="Lato"/>
              </a:rPr>
              <a:t>For more info:</a:t>
            </a:r>
            <a:br>
              <a:rPr lang="en" sz="1000" b="1">
                <a:solidFill>
                  <a:schemeClr val="dk1"/>
                </a:solidFill>
                <a:latin typeface="Lato"/>
                <a:ea typeface="Lato"/>
                <a:cs typeface="Lato"/>
                <a:sym typeface="Lato"/>
              </a:rPr>
            </a:br>
            <a:r>
              <a:rPr lang="en" sz="1000" b="1" u="sng">
                <a:solidFill>
                  <a:schemeClr val="dk1"/>
                </a:solidFill>
                <a:latin typeface="Lato"/>
                <a:ea typeface="Lato"/>
                <a:cs typeface="Lato"/>
                <a:sym typeface="Lato"/>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1">
                  <a:extLst>
                    <a:ext uri="{A12FA001-AC4F-418D-AE19-62706E023703}">
                      <ahyp:hlinkClr xmlns:ahyp="http://schemas.microsoft.com/office/drawing/2018/hyperlinkcolor" val="tx"/>
                    </a:ext>
                  </a:extLst>
                </a:hlinkClick>
              </a:rPr>
              <a:t>BLOG</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2">
                  <a:extLst>
                    <a:ext uri="{A12FA001-AC4F-418D-AE19-62706E023703}">
                      <ahyp:hlinkClr xmlns:ahyp="http://schemas.microsoft.com/office/drawing/2018/hyperlinkcolor" val="tx"/>
                    </a:ext>
                  </a:extLst>
                </a:hlinkClick>
              </a:rPr>
              <a:t>FAQs</a:t>
            </a:r>
            <a:endParaRPr sz="1000" b="1" u="sng">
              <a:solidFill>
                <a:schemeClr val="dk1"/>
              </a:solidFill>
              <a:latin typeface="Lato"/>
              <a:ea typeface="Lato"/>
              <a:cs typeface="Lato"/>
              <a:sym typeface="Lato"/>
            </a:endParaRPr>
          </a:p>
        </p:txBody>
      </p:sp>
      <p:sp>
        <p:nvSpPr>
          <p:cNvPr id="891" name="Google Shape;891;p27"/>
          <p:cNvSpPr txBox="1"/>
          <p:nvPr/>
        </p:nvSpPr>
        <p:spPr>
          <a:xfrm>
            <a:off x="4196575" y="4133675"/>
            <a:ext cx="3594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Lato"/>
                <a:ea typeface="Lato"/>
                <a:cs typeface="Lato"/>
                <a:sym typeface="Lato"/>
              </a:rPr>
              <a:t>You can visit our sister projects:</a:t>
            </a:r>
            <a:br>
              <a:rPr lang="en" sz="1000" b="1">
                <a:solidFill>
                  <a:schemeClr val="dk1"/>
                </a:solidFill>
                <a:latin typeface="Lato"/>
                <a:ea typeface="Lato"/>
                <a:cs typeface="Lato"/>
                <a:sym typeface="Lato"/>
              </a:rPr>
            </a:br>
            <a:r>
              <a:rPr lang="en" sz="1000" b="1" u="sng">
                <a:solidFill>
                  <a:schemeClr val="dk1"/>
                </a:solidFill>
                <a:latin typeface="Lato"/>
                <a:ea typeface="Lato"/>
                <a:cs typeface="Lato"/>
                <a:sym typeface="Lato"/>
                <a:hlinkClick r:id="rId13">
                  <a:extLst>
                    <a:ext uri="{A12FA001-AC4F-418D-AE19-62706E023703}">
                      <ahyp:hlinkClr xmlns:ahyp="http://schemas.microsoft.com/office/drawing/2018/hyperlinkcolor" val="tx"/>
                    </a:ext>
                  </a:extLst>
                </a:hlinkClick>
              </a:rPr>
              <a:t>FREEPIK</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6">
                  <a:extLst>
                    <a:ext uri="{A12FA001-AC4F-418D-AE19-62706E023703}">
                      <ahyp:hlinkClr xmlns:ahyp="http://schemas.microsoft.com/office/drawing/2018/hyperlinkcolor" val="tx"/>
                    </a:ext>
                  </a:extLst>
                </a:hlinkClick>
              </a:rPr>
              <a:t>WEPIK</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7">
                  <a:extLst>
                    <a:ext uri="{A12FA001-AC4F-418D-AE19-62706E023703}">
                      <ahyp:hlinkClr xmlns:ahyp="http://schemas.microsoft.com/office/drawing/2018/hyperlinkcolor" val="tx"/>
                    </a:ext>
                  </a:extLst>
                </a:hlinkClick>
              </a:rPr>
              <a:t>VIDEVO</a:t>
            </a:r>
            <a:endParaRPr sz="1000" b="1">
              <a:solidFill>
                <a:schemeClr val="dk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897" name="Google Shape;897;p28"/>
          <p:cNvSpPr txBox="1">
            <a:spLocks noGrp="1"/>
          </p:cNvSpPr>
          <p:nvPr>
            <p:ph type="title" idx="2"/>
          </p:nvPr>
        </p:nvSpPr>
        <p:spPr>
          <a:xfrm>
            <a:off x="1100975" y="120337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898" name="Google Shape;898;p28"/>
          <p:cNvSpPr txBox="1">
            <a:spLocks noGrp="1"/>
          </p:cNvSpPr>
          <p:nvPr>
            <p:ph type="title" idx="3"/>
          </p:nvPr>
        </p:nvSpPr>
        <p:spPr>
          <a:xfrm>
            <a:off x="1100975" y="278920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899" name="Google Shape;899;p28"/>
          <p:cNvSpPr txBox="1">
            <a:spLocks noGrp="1"/>
          </p:cNvSpPr>
          <p:nvPr>
            <p:ph type="title" idx="4"/>
          </p:nvPr>
        </p:nvSpPr>
        <p:spPr>
          <a:xfrm>
            <a:off x="3419250" y="120337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900" name="Google Shape;900;p28"/>
          <p:cNvSpPr txBox="1">
            <a:spLocks noGrp="1"/>
          </p:cNvSpPr>
          <p:nvPr>
            <p:ph type="title" idx="5"/>
          </p:nvPr>
        </p:nvSpPr>
        <p:spPr>
          <a:xfrm>
            <a:off x="3419250" y="278920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901" name="Google Shape;901;p28"/>
          <p:cNvSpPr txBox="1">
            <a:spLocks noGrp="1"/>
          </p:cNvSpPr>
          <p:nvPr>
            <p:ph type="title" idx="6"/>
          </p:nvPr>
        </p:nvSpPr>
        <p:spPr>
          <a:xfrm>
            <a:off x="5737525" y="120337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902" name="Google Shape;902;p28"/>
          <p:cNvSpPr txBox="1">
            <a:spLocks noGrp="1"/>
          </p:cNvSpPr>
          <p:nvPr>
            <p:ph type="title" idx="7"/>
          </p:nvPr>
        </p:nvSpPr>
        <p:spPr>
          <a:xfrm>
            <a:off x="5737525" y="278920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903" name="Google Shape;903;p28"/>
          <p:cNvSpPr txBox="1">
            <a:spLocks noGrp="1"/>
          </p:cNvSpPr>
          <p:nvPr>
            <p:ph type="subTitle" idx="1"/>
          </p:nvPr>
        </p:nvSpPr>
        <p:spPr>
          <a:xfrm>
            <a:off x="1100975" y="191247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904" name="Google Shape;904;p28"/>
          <p:cNvSpPr txBox="1">
            <a:spLocks noGrp="1"/>
          </p:cNvSpPr>
          <p:nvPr>
            <p:ph type="subTitle" idx="8"/>
          </p:nvPr>
        </p:nvSpPr>
        <p:spPr>
          <a:xfrm>
            <a:off x="3419250" y="191247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&amp; solution</a:t>
            </a:r>
            <a:endParaRPr/>
          </a:p>
        </p:txBody>
      </p:sp>
      <p:sp>
        <p:nvSpPr>
          <p:cNvPr id="905" name="Google Shape;905;p28"/>
          <p:cNvSpPr txBox="1">
            <a:spLocks noGrp="1"/>
          </p:cNvSpPr>
          <p:nvPr>
            <p:ph type="subTitle" idx="9"/>
          </p:nvPr>
        </p:nvSpPr>
        <p:spPr>
          <a:xfrm>
            <a:off x="5737525" y="191247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opportunity</a:t>
            </a:r>
            <a:endParaRPr/>
          </a:p>
        </p:txBody>
      </p:sp>
      <p:sp>
        <p:nvSpPr>
          <p:cNvPr id="906" name="Google Shape;906;p28"/>
          <p:cNvSpPr txBox="1">
            <a:spLocks noGrp="1"/>
          </p:cNvSpPr>
          <p:nvPr>
            <p:ph type="subTitle" idx="13"/>
          </p:nvPr>
        </p:nvSpPr>
        <p:spPr>
          <a:xfrm>
            <a:off x="1100975" y="34983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demo</a:t>
            </a:r>
            <a:endParaRPr/>
          </a:p>
        </p:txBody>
      </p:sp>
      <p:sp>
        <p:nvSpPr>
          <p:cNvPr id="907" name="Google Shape;907;p28"/>
          <p:cNvSpPr txBox="1">
            <a:spLocks noGrp="1"/>
          </p:cNvSpPr>
          <p:nvPr>
            <p:ph type="subTitle" idx="14"/>
          </p:nvPr>
        </p:nvSpPr>
        <p:spPr>
          <a:xfrm>
            <a:off x="3419250" y="34983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 &amp; timeline</a:t>
            </a:r>
            <a:endParaRPr/>
          </a:p>
        </p:txBody>
      </p:sp>
      <p:sp>
        <p:nvSpPr>
          <p:cNvPr id="908" name="Google Shape;908;p28"/>
          <p:cNvSpPr txBox="1">
            <a:spLocks noGrp="1"/>
          </p:cNvSpPr>
          <p:nvPr>
            <p:ph type="subTitle" idx="15"/>
          </p:nvPr>
        </p:nvSpPr>
        <p:spPr>
          <a:xfrm>
            <a:off x="5737525" y="34983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&amp; metrics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29"/>
          <p:cNvSpPr/>
          <p:nvPr/>
        </p:nvSpPr>
        <p:spPr>
          <a:xfrm rot="4500170">
            <a:off x="4600402" y="7400"/>
            <a:ext cx="5575737" cy="4867271"/>
          </a:xfrm>
          <a:custGeom>
            <a:avLst/>
            <a:gdLst/>
            <a:ahLst/>
            <a:cxnLst/>
            <a:rect l="l" t="t" r="r" b="b"/>
            <a:pathLst>
              <a:path w="45721" h="44028" extrusionOk="0">
                <a:moveTo>
                  <a:pt x="22493" y="0"/>
                </a:moveTo>
                <a:cubicBezTo>
                  <a:pt x="21088" y="0"/>
                  <a:pt x="19696" y="207"/>
                  <a:pt x="18384" y="686"/>
                </a:cubicBezTo>
                <a:cubicBezTo>
                  <a:pt x="16538" y="1365"/>
                  <a:pt x="14788" y="2674"/>
                  <a:pt x="13800" y="4401"/>
                </a:cubicBezTo>
                <a:cubicBezTo>
                  <a:pt x="12502" y="6663"/>
                  <a:pt x="12633" y="9461"/>
                  <a:pt x="11597" y="11842"/>
                </a:cubicBezTo>
                <a:cubicBezTo>
                  <a:pt x="10764" y="13771"/>
                  <a:pt x="8704" y="14926"/>
                  <a:pt x="7073" y="16116"/>
                </a:cubicBezTo>
                <a:cubicBezTo>
                  <a:pt x="4548" y="17962"/>
                  <a:pt x="2048" y="20141"/>
                  <a:pt x="1179" y="23260"/>
                </a:cubicBezTo>
                <a:cubicBezTo>
                  <a:pt x="0" y="27415"/>
                  <a:pt x="346" y="32368"/>
                  <a:pt x="2715" y="36071"/>
                </a:cubicBezTo>
                <a:cubicBezTo>
                  <a:pt x="4489" y="38834"/>
                  <a:pt x="7513" y="39655"/>
                  <a:pt x="10644" y="39715"/>
                </a:cubicBezTo>
                <a:cubicBezTo>
                  <a:pt x="10740" y="39716"/>
                  <a:pt x="10835" y="39717"/>
                  <a:pt x="10932" y="39717"/>
                </a:cubicBezTo>
                <a:cubicBezTo>
                  <a:pt x="12378" y="39717"/>
                  <a:pt x="13967" y="39555"/>
                  <a:pt x="15526" y="39555"/>
                </a:cubicBezTo>
                <a:cubicBezTo>
                  <a:pt x="17089" y="39555"/>
                  <a:pt x="18623" y="39718"/>
                  <a:pt x="19955" y="40369"/>
                </a:cubicBezTo>
                <a:cubicBezTo>
                  <a:pt x="23538" y="42115"/>
                  <a:pt x="27996" y="44028"/>
                  <a:pt x="32241" y="44028"/>
                </a:cubicBezTo>
                <a:cubicBezTo>
                  <a:pt x="33555" y="44028"/>
                  <a:pt x="34848" y="43845"/>
                  <a:pt x="36088" y="43417"/>
                </a:cubicBezTo>
                <a:cubicBezTo>
                  <a:pt x="41505" y="41548"/>
                  <a:pt x="44149" y="37905"/>
                  <a:pt x="44934" y="33178"/>
                </a:cubicBezTo>
                <a:cubicBezTo>
                  <a:pt x="45720" y="28463"/>
                  <a:pt x="43565" y="24534"/>
                  <a:pt x="42875" y="20796"/>
                </a:cubicBezTo>
                <a:cubicBezTo>
                  <a:pt x="42446" y="18438"/>
                  <a:pt x="42160" y="15819"/>
                  <a:pt x="41422" y="13473"/>
                </a:cubicBezTo>
                <a:cubicBezTo>
                  <a:pt x="41148" y="12580"/>
                  <a:pt x="40779" y="11711"/>
                  <a:pt x="40339" y="10890"/>
                </a:cubicBezTo>
                <a:cubicBezTo>
                  <a:pt x="38076" y="6675"/>
                  <a:pt x="34100" y="3496"/>
                  <a:pt x="29766" y="1615"/>
                </a:cubicBezTo>
                <a:cubicBezTo>
                  <a:pt x="27553" y="661"/>
                  <a:pt x="25002" y="0"/>
                  <a:pt x="22493"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9"/>
          <p:cNvSpPr txBox="1">
            <a:spLocks noGrp="1"/>
          </p:cNvSpPr>
          <p:nvPr>
            <p:ph type="title"/>
          </p:nvPr>
        </p:nvSpPr>
        <p:spPr>
          <a:xfrm>
            <a:off x="811975" y="1032900"/>
            <a:ext cx="2804400" cy="100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is a pitch deck?</a:t>
            </a:r>
            <a:endParaRPr/>
          </a:p>
        </p:txBody>
      </p:sp>
      <p:sp>
        <p:nvSpPr>
          <p:cNvPr id="915" name="Google Shape;915;p29"/>
          <p:cNvSpPr txBox="1">
            <a:spLocks noGrp="1"/>
          </p:cNvSpPr>
          <p:nvPr>
            <p:ph type="subTitle" idx="1"/>
          </p:nvPr>
        </p:nvSpPr>
        <p:spPr>
          <a:xfrm>
            <a:off x="811975" y="2039700"/>
            <a:ext cx="4294800" cy="207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marL="457200" lvl="0" indent="-304800" algn="l" rtl="0">
              <a:spcBef>
                <a:spcPts val="1000"/>
              </a:spcBef>
              <a:spcAft>
                <a:spcPts val="0"/>
              </a:spcAft>
              <a:buSzPts val="1200"/>
              <a:buChar char="●"/>
            </a:pPr>
            <a:r>
              <a:rPr lang="en"/>
              <a:t>An overview of the company's mission and the product or service offered</a:t>
            </a:r>
            <a:endParaRPr/>
          </a:p>
          <a:p>
            <a:pPr marL="457200" lvl="0" indent="-304800" algn="l" rtl="0">
              <a:spcBef>
                <a:spcPts val="0"/>
              </a:spcBef>
              <a:spcAft>
                <a:spcPts val="0"/>
              </a:spcAft>
              <a:buSzPts val="1200"/>
              <a:buChar char="●"/>
            </a:pPr>
            <a:r>
              <a:rPr lang="en"/>
              <a:t>Market opportunity</a:t>
            </a:r>
            <a:endParaRPr/>
          </a:p>
          <a:p>
            <a:pPr marL="457200" lvl="0" indent="-304800" algn="l" rtl="0">
              <a:spcBef>
                <a:spcPts val="0"/>
              </a:spcBef>
              <a:spcAft>
                <a:spcPts val="0"/>
              </a:spcAft>
              <a:buSzPts val="1200"/>
              <a:buChar char="●"/>
            </a:pPr>
            <a:r>
              <a:rPr lang="en"/>
              <a:t>Team, financials, etc.</a:t>
            </a:r>
            <a:endParaRPr/>
          </a:p>
          <a:p>
            <a:pPr marL="0" lvl="0" indent="0" algn="l" rtl="0">
              <a:spcBef>
                <a:spcPts val="1000"/>
              </a:spcBef>
              <a:spcAft>
                <a:spcPts val="0"/>
              </a:spcAft>
              <a:buNone/>
            </a:pPr>
            <a:r>
              <a:rPr lang="en"/>
              <a:t>The goal is to garner enough interest from investors so that they are motivated to invest in the business</a:t>
            </a:r>
            <a:endParaRPr/>
          </a:p>
        </p:txBody>
      </p:sp>
      <p:pic>
        <p:nvPicPr>
          <p:cNvPr id="916" name="Google Shape;916;p29"/>
          <p:cNvPicPr preferRelativeResize="0">
            <a:picLocks noGrp="1"/>
          </p:cNvPicPr>
          <p:nvPr>
            <p:ph type="pic" idx="2"/>
          </p:nvPr>
        </p:nvPicPr>
        <p:blipFill rotWithShape="1">
          <a:blip r:embed="rId3">
            <a:alphaModFix/>
          </a:blip>
          <a:srcRect l="9432" r="37002" b="10007"/>
          <a:stretch/>
        </p:blipFill>
        <p:spPr>
          <a:xfrm>
            <a:off x="5668975" y="1076550"/>
            <a:ext cx="2990400" cy="2990400"/>
          </a:xfrm>
          <a:prstGeom prst="roundRect">
            <a:avLst>
              <a:gd name="adj" fmla="val 16667"/>
            </a:avLst>
          </a:prstGeom>
        </p:spPr>
      </p:pic>
      <p:grpSp>
        <p:nvGrpSpPr>
          <p:cNvPr id="917" name="Google Shape;917;p29"/>
          <p:cNvGrpSpPr/>
          <p:nvPr/>
        </p:nvGrpSpPr>
        <p:grpSpPr>
          <a:xfrm>
            <a:off x="7875610" y="386631"/>
            <a:ext cx="997823" cy="1575369"/>
            <a:chOff x="7230903" y="4040695"/>
            <a:chExt cx="708279" cy="1118235"/>
          </a:xfrm>
        </p:grpSpPr>
        <p:grpSp>
          <p:nvGrpSpPr>
            <p:cNvPr id="918" name="Google Shape;918;p29"/>
            <p:cNvGrpSpPr/>
            <p:nvPr/>
          </p:nvGrpSpPr>
          <p:grpSpPr>
            <a:xfrm>
              <a:off x="7230903" y="4040695"/>
              <a:ext cx="652843" cy="225742"/>
              <a:chOff x="7230903" y="4040695"/>
              <a:chExt cx="652843" cy="225742"/>
            </a:xfrm>
          </p:grpSpPr>
          <p:sp>
            <p:nvSpPr>
              <p:cNvPr id="919" name="Google Shape;919;p29"/>
              <p:cNvSpPr/>
              <p:nvPr/>
            </p:nvSpPr>
            <p:spPr>
              <a:xfrm>
                <a:off x="7230903" y="4040695"/>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3"/>
                      <a:pt x="637704" y="225742"/>
                      <a:pt x="619030" y="225742"/>
                    </a:cubicBezTo>
                    <a:lnTo>
                      <a:pt x="33814" y="225742"/>
                    </a:lnTo>
                    <a:cubicBezTo>
                      <a:pt x="15139" y="225742"/>
                      <a:pt x="0" y="210603"/>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29"/>
              <p:cNvSpPr/>
              <p:nvPr/>
            </p:nvSpPr>
            <p:spPr>
              <a:xfrm>
                <a:off x="7287577" y="4077081"/>
                <a:ext cx="151161" cy="151161"/>
              </a:xfrm>
              <a:custGeom>
                <a:avLst/>
                <a:gdLst/>
                <a:ahLst/>
                <a:cxnLst/>
                <a:rect l="l" t="t" r="r" b="b"/>
                <a:pathLst>
                  <a:path w="151161" h="151161" extrusionOk="0">
                    <a:moveTo>
                      <a:pt x="0" y="0"/>
                    </a:moveTo>
                    <a:lnTo>
                      <a:pt x="151161" y="0"/>
                    </a:lnTo>
                    <a:lnTo>
                      <a:pt x="151161" y="151162"/>
                    </a:lnTo>
                    <a:lnTo>
                      <a:pt x="0" y="15116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1" name="Google Shape;921;p29"/>
              <p:cNvGrpSpPr/>
              <p:nvPr/>
            </p:nvGrpSpPr>
            <p:grpSpPr>
              <a:xfrm>
                <a:off x="7487126" y="4081367"/>
                <a:ext cx="332041" cy="142684"/>
                <a:chOff x="7487126" y="4081367"/>
                <a:chExt cx="332041" cy="142684"/>
              </a:xfrm>
            </p:grpSpPr>
            <p:sp>
              <p:nvSpPr>
                <p:cNvPr id="922" name="Google Shape;922;p29"/>
                <p:cNvSpPr/>
                <p:nvPr/>
              </p:nvSpPr>
              <p:spPr>
                <a:xfrm>
                  <a:off x="7487126" y="4081367"/>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29"/>
                <p:cNvSpPr/>
                <p:nvPr/>
              </p:nvSpPr>
              <p:spPr>
                <a:xfrm>
                  <a:off x="7487126" y="4122134"/>
                  <a:ext cx="280320" cy="20383"/>
                </a:xfrm>
                <a:custGeom>
                  <a:avLst/>
                  <a:gdLst/>
                  <a:ahLst/>
                  <a:cxnLst/>
                  <a:rect l="l" t="t" r="r" b="b"/>
                  <a:pathLst>
                    <a:path w="280320" h="20383" extrusionOk="0">
                      <a:moveTo>
                        <a:pt x="0" y="0"/>
                      </a:moveTo>
                      <a:lnTo>
                        <a:pt x="280321" y="0"/>
                      </a:lnTo>
                      <a:lnTo>
                        <a:pt x="28032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29"/>
                <p:cNvSpPr/>
                <p:nvPr/>
              </p:nvSpPr>
              <p:spPr>
                <a:xfrm>
                  <a:off x="7487126" y="4162901"/>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29"/>
                <p:cNvSpPr/>
                <p:nvPr/>
              </p:nvSpPr>
              <p:spPr>
                <a:xfrm>
                  <a:off x="7487126" y="4203668"/>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26" name="Google Shape;926;p29"/>
            <p:cNvGrpSpPr/>
            <p:nvPr/>
          </p:nvGrpSpPr>
          <p:grpSpPr>
            <a:xfrm>
              <a:off x="7230903" y="4338161"/>
              <a:ext cx="652843" cy="225742"/>
              <a:chOff x="7230903" y="4338161"/>
              <a:chExt cx="652843" cy="225742"/>
            </a:xfrm>
          </p:grpSpPr>
          <p:sp>
            <p:nvSpPr>
              <p:cNvPr id="927" name="Google Shape;927;p29"/>
              <p:cNvSpPr/>
              <p:nvPr/>
            </p:nvSpPr>
            <p:spPr>
              <a:xfrm>
                <a:off x="7230903" y="4338161"/>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4"/>
                      <a:pt x="637704" y="225742"/>
                      <a:pt x="619030" y="225742"/>
                    </a:cubicBezTo>
                    <a:lnTo>
                      <a:pt x="33814" y="225742"/>
                    </a:lnTo>
                    <a:cubicBezTo>
                      <a:pt x="15139" y="225742"/>
                      <a:pt x="0" y="210604"/>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29"/>
              <p:cNvSpPr/>
              <p:nvPr/>
            </p:nvSpPr>
            <p:spPr>
              <a:xfrm>
                <a:off x="7287577" y="4374737"/>
                <a:ext cx="151161" cy="151066"/>
              </a:xfrm>
              <a:custGeom>
                <a:avLst/>
                <a:gdLst/>
                <a:ahLst/>
                <a:cxnLst/>
                <a:rect l="l" t="t" r="r" b="b"/>
                <a:pathLst>
                  <a:path w="151161" h="151066" extrusionOk="0">
                    <a:moveTo>
                      <a:pt x="75534" y="151066"/>
                    </a:moveTo>
                    <a:lnTo>
                      <a:pt x="75534" y="151066"/>
                    </a:lnTo>
                    <a:cubicBezTo>
                      <a:pt x="33814" y="151066"/>
                      <a:pt x="0" y="117253"/>
                      <a:pt x="0" y="75533"/>
                    </a:cubicBezTo>
                    <a:lnTo>
                      <a:pt x="0" y="75533"/>
                    </a:lnTo>
                    <a:cubicBezTo>
                      <a:pt x="0" y="33814"/>
                      <a:pt x="33814" y="0"/>
                      <a:pt x="75534" y="0"/>
                    </a:cubicBezTo>
                    <a:lnTo>
                      <a:pt x="75534" y="0"/>
                    </a:lnTo>
                    <a:cubicBezTo>
                      <a:pt x="117253" y="0"/>
                      <a:pt x="151162" y="33814"/>
                      <a:pt x="151162" y="75533"/>
                    </a:cubicBezTo>
                    <a:lnTo>
                      <a:pt x="151162" y="75533"/>
                    </a:lnTo>
                    <a:cubicBezTo>
                      <a:pt x="151162" y="117253"/>
                      <a:pt x="117348" y="151066"/>
                      <a:pt x="75534" y="15106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9" name="Google Shape;929;p29"/>
              <p:cNvGrpSpPr/>
              <p:nvPr/>
            </p:nvGrpSpPr>
            <p:grpSpPr>
              <a:xfrm>
                <a:off x="7487126" y="4378833"/>
                <a:ext cx="332041" cy="142684"/>
                <a:chOff x="7487126" y="4378833"/>
                <a:chExt cx="332041" cy="142684"/>
              </a:xfrm>
            </p:grpSpPr>
            <p:sp>
              <p:nvSpPr>
                <p:cNvPr id="930" name="Google Shape;930;p29"/>
                <p:cNvSpPr/>
                <p:nvPr/>
              </p:nvSpPr>
              <p:spPr>
                <a:xfrm>
                  <a:off x="7525512" y="4378833"/>
                  <a:ext cx="293655" cy="20383"/>
                </a:xfrm>
                <a:custGeom>
                  <a:avLst/>
                  <a:gdLst/>
                  <a:ahLst/>
                  <a:cxnLst/>
                  <a:rect l="l" t="t" r="r" b="b"/>
                  <a:pathLst>
                    <a:path w="293655" h="20383" extrusionOk="0">
                      <a:moveTo>
                        <a:pt x="0" y="0"/>
                      </a:moveTo>
                      <a:lnTo>
                        <a:pt x="293656" y="0"/>
                      </a:lnTo>
                      <a:lnTo>
                        <a:pt x="293656"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29"/>
                <p:cNvSpPr/>
                <p:nvPr/>
              </p:nvSpPr>
              <p:spPr>
                <a:xfrm>
                  <a:off x="7487126" y="4419600"/>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29"/>
                <p:cNvSpPr/>
                <p:nvPr/>
              </p:nvSpPr>
              <p:spPr>
                <a:xfrm>
                  <a:off x="7563802" y="4460367"/>
                  <a:ext cx="255365" cy="20383"/>
                </a:xfrm>
                <a:custGeom>
                  <a:avLst/>
                  <a:gdLst/>
                  <a:ahLst/>
                  <a:cxnLst/>
                  <a:rect l="l" t="t" r="r" b="b"/>
                  <a:pathLst>
                    <a:path w="255365" h="20383" extrusionOk="0">
                      <a:moveTo>
                        <a:pt x="0" y="0"/>
                      </a:moveTo>
                      <a:lnTo>
                        <a:pt x="255365" y="0"/>
                      </a:lnTo>
                      <a:lnTo>
                        <a:pt x="25536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29"/>
                <p:cNvSpPr/>
                <p:nvPr/>
              </p:nvSpPr>
              <p:spPr>
                <a:xfrm>
                  <a:off x="7487126" y="4501134"/>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34" name="Google Shape;934;p29"/>
            <p:cNvSpPr/>
            <p:nvPr/>
          </p:nvSpPr>
          <p:spPr>
            <a:xfrm>
              <a:off x="7338250" y="4420804"/>
              <a:ext cx="50734" cy="60632"/>
            </a:xfrm>
            <a:custGeom>
              <a:avLst/>
              <a:gdLst/>
              <a:ahLst/>
              <a:cxnLst/>
              <a:rect l="l" t="t" r="r" b="b"/>
              <a:pathLst>
                <a:path w="50734" h="60632" extrusionOk="0">
                  <a:moveTo>
                    <a:pt x="0" y="4892"/>
                  </a:moveTo>
                  <a:lnTo>
                    <a:pt x="0" y="55851"/>
                  </a:lnTo>
                  <a:cubicBezTo>
                    <a:pt x="0" y="59566"/>
                    <a:pt x="4001" y="61851"/>
                    <a:pt x="7239" y="59947"/>
                  </a:cubicBezTo>
                  <a:lnTo>
                    <a:pt x="48387" y="35562"/>
                  </a:lnTo>
                  <a:cubicBezTo>
                    <a:pt x="51435" y="33753"/>
                    <a:pt x="51531" y="29371"/>
                    <a:pt x="48578" y="27371"/>
                  </a:cubicBezTo>
                  <a:lnTo>
                    <a:pt x="7430" y="796"/>
                  </a:lnTo>
                  <a:cubicBezTo>
                    <a:pt x="4191" y="-1299"/>
                    <a:pt x="0" y="987"/>
                    <a:pt x="0" y="479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35" name="Google Shape;935;p29"/>
            <p:cNvGrpSpPr/>
            <p:nvPr/>
          </p:nvGrpSpPr>
          <p:grpSpPr>
            <a:xfrm>
              <a:off x="7230903" y="4635722"/>
              <a:ext cx="652843" cy="225742"/>
              <a:chOff x="7230903" y="4635722"/>
              <a:chExt cx="652843" cy="225742"/>
            </a:xfrm>
          </p:grpSpPr>
          <p:sp>
            <p:nvSpPr>
              <p:cNvPr id="936" name="Google Shape;936;p29"/>
              <p:cNvSpPr/>
              <p:nvPr/>
            </p:nvSpPr>
            <p:spPr>
              <a:xfrm>
                <a:off x="7230903" y="4635722"/>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3"/>
                      <a:pt x="637704" y="225742"/>
                      <a:pt x="619030" y="225742"/>
                    </a:cubicBezTo>
                    <a:lnTo>
                      <a:pt x="33814" y="225742"/>
                    </a:lnTo>
                    <a:cubicBezTo>
                      <a:pt x="15139" y="225742"/>
                      <a:pt x="0" y="210603"/>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29"/>
              <p:cNvSpPr/>
              <p:nvPr/>
            </p:nvSpPr>
            <p:spPr>
              <a:xfrm>
                <a:off x="7287577" y="4672107"/>
                <a:ext cx="151161" cy="151161"/>
              </a:xfrm>
              <a:custGeom>
                <a:avLst/>
                <a:gdLst/>
                <a:ahLst/>
                <a:cxnLst/>
                <a:rect l="l" t="t" r="r" b="b"/>
                <a:pathLst>
                  <a:path w="151161" h="151161" extrusionOk="0">
                    <a:moveTo>
                      <a:pt x="0" y="0"/>
                    </a:moveTo>
                    <a:lnTo>
                      <a:pt x="151161" y="0"/>
                    </a:lnTo>
                    <a:lnTo>
                      <a:pt x="151161" y="151162"/>
                    </a:lnTo>
                    <a:lnTo>
                      <a:pt x="0" y="15116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38" name="Google Shape;938;p29"/>
              <p:cNvGrpSpPr/>
              <p:nvPr/>
            </p:nvGrpSpPr>
            <p:grpSpPr>
              <a:xfrm>
                <a:off x="7487126" y="4676394"/>
                <a:ext cx="332041" cy="142684"/>
                <a:chOff x="7487126" y="4676394"/>
                <a:chExt cx="332041" cy="142684"/>
              </a:xfrm>
            </p:grpSpPr>
            <p:sp>
              <p:nvSpPr>
                <p:cNvPr id="939" name="Google Shape;939;p29"/>
                <p:cNvSpPr/>
                <p:nvPr/>
              </p:nvSpPr>
              <p:spPr>
                <a:xfrm>
                  <a:off x="7487126" y="4676394"/>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29"/>
                <p:cNvSpPr/>
                <p:nvPr/>
              </p:nvSpPr>
              <p:spPr>
                <a:xfrm>
                  <a:off x="7487126" y="4717161"/>
                  <a:ext cx="290322" cy="20383"/>
                </a:xfrm>
                <a:custGeom>
                  <a:avLst/>
                  <a:gdLst/>
                  <a:ahLst/>
                  <a:cxnLst/>
                  <a:rect l="l" t="t" r="r" b="b"/>
                  <a:pathLst>
                    <a:path w="290322" h="20383" extrusionOk="0">
                      <a:moveTo>
                        <a:pt x="0" y="0"/>
                      </a:moveTo>
                      <a:lnTo>
                        <a:pt x="290322" y="0"/>
                      </a:lnTo>
                      <a:lnTo>
                        <a:pt x="29032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29"/>
                <p:cNvSpPr/>
                <p:nvPr/>
              </p:nvSpPr>
              <p:spPr>
                <a:xfrm>
                  <a:off x="7487126" y="4757928"/>
                  <a:ext cx="303942" cy="20383"/>
                </a:xfrm>
                <a:custGeom>
                  <a:avLst/>
                  <a:gdLst/>
                  <a:ahLst/>
                  <a:cxnLst/>
                  <a:rect l="l" t="t" r="r" b="b"/>
                  <a:pathLst>
                    <a:path w="303942" h="20383" extrusionOk="0">
                      <a:moveTo>
                        <a:pt x="0" y="0"/>
                      </a:moveTo>
                      <a:lnTo>
                        <a:pt x="303942" y="0"/>
                      </a:lnTo>
                      <a:lnTo>
                        <a:pt x="303942"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29"/>
                <p:cNvSpPr/>
                <p:nvPr/>
              </p:nvSpPr>
              <p:spPr>
                <a:xfrm>
                  <a:off x="7487126" y="4798695"/>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43" name="Google Shape;943;p29"/>
            <p:cNvGrpSpPr/>
            <p:nvPr/>
          </p:nvGrpSpPr>
          <p:grpSpPr>
            <a:xfrm>
              <a:off x="7230903" y="4933188"/>
              <a:ext cx="652843" cy="225742"/>
              <a:chOff x="7230903" y="4933188"/>
              <a:chExt cx="652843" cy="225742"/>
            </a:xfrm>
          </p:grpSpPr>
          <p:grpSp>
            <p:nvGrpSpPr>
              <p:cNvPr id="944" name="Google Shape;944;p29"/>
              <p:cNvGrpSpPr/>
              <p:nvPr/>
            </p:nvGrpSpPr>
            <p:grpSpPr>
              <a:xfrm>
                <a:off x="7230903" y="4933188"/>
                <a:ext cx="652843" cy="225742"/>
                <a:chOff x="7230903" y="4933188"/>
                <a:chExt cx="652843" cy="225742"/>
              </a:xfrm>
            </p:grpSpPr>
            <p:sp>
              <p:nvSpPr>
                <p:cNvPr id="945" name="Google Shape;945;p29"/>
                <p:cNvSpPr/>
                <p:nvPr/>
              </p:nvSpPr>
              <p:spPr>
                <a:xfrm>
                  <a:off x="7230903" y="4933188"/>
                  <a:ext cx="652843" cy="225742"/>
                </a:xfrm>
                <a:custGeom>
                  <a:avLst/>
                  <a:gdLst/>
                  <a:ahLst/>
                  <a:cxnLst/>
                  <a:rect l="l" t="t" r="r" b="b"/>
                  <a:pathLst>
                    <a:path w="652843" h="225742" extrusionOk="0">
                      <a:moveTo>
                        <a:pt x="619030" y="0"/>
                      </a:moveTo>
                      <a:cubicBezTo>
                        <a:pt x="637705" y="0"/>
                        <a:pt x="652844" y="15139"/>
                        <a:pt x="652844" y="33814"/>
                      </a:cubicBezTo>
                      <a:lnTo>
                        <a:pt x="652844" y="191929"/>
                      </a:lnTo>
                      <a:cubicBezTo>
                        <a:pt x="652844" y="210604"/>
                        <a:pt x="637704" y="225742"/>
                        <a:pt x="619030" y="225742"/>
                      </a:cubicBezTo>
                      <a:lnTo>
                        <a:pt x="33814" y="225742"/>
                      </a:lnTo>
                      <a:cubicBezTo>
                        <a:pt x="15139" y="225742"/>
                        <a:pt x="0" y="210604"/>
                        <a:pt x="0" y="191929"/>
                      </a:cubicBezTo>
                      <a:lnTo>
                        <a:pt x="0" y="33814"/>
                      </a:lnTo>
                      <a:cubicBezTo>
                        <a:pt x="0" y="15139"/>
                        <a:pt x="15139" y="0"/>
                        <a:pt x="33814"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29"/>
                <p:cNvSpPr/>
                <p:nvPr/>
              </p:nvSpPr>
              <p:spPr>
                <a:xfrm>
                  <a:off x="7287577" y="4969668"/>
                  <a:ext cx="151161" cy="151161"/>
                </a:xfrm>
                <a:custGeom>
                  <a:avLst/>
                  <a:gdLst/>
                  <a:ahLst/>
                  <a:cxnLst/>
                  <a:rect l="l" t="t" r="r" b="b"/>
                  <a:pathLst>
                    <a:path w="151161" h="151161" extrusionOk="0">
                      <a:moveTo>
                        <a:pt x="75534" y="151162"/>
                      </a:moveTo>
                      <a:lnTo>
                        <a:pt x="75534" y="151162"/>
                      </a:lnTo>
                      <a:cubicBezTo>
                        <a:pt x="33814" y="151162"/>
                        <a:pt x="0" y="117348"/>
                        <a:pt x="0" y="75629"/>
                      </a:cubicBezTo>
                      <a:lnTo>
                        <a:pt x="0" y="75629"/>
                      </a:lnTo>
                      <a:cubicBezTo>
                        <a:pt x="0" y="33909"/>
                        <a:pt x="33814" y="0"/>
                        <a:pt x="75534" y="0"/>
                      </a:cubicBezTo>
                      <a:lnTo>
                        <a:pt x="75534" y="0"/>
                      </a:lnTo>
                      <a:cubicBezTo>
                        <a:pt x="117253" y="0"/>
                        <a:pt x="151162" y="33814"/>
                        <a:pt x="151162" y="75533"/>
                      </a:cubicBezTo>
                      <a:lnTo>
                        <a:pt x="151162" y="75533"/>
                      </a:lnTo>
                      <a:cubicBezTo>
                        <a:pt x="151162" y="117253"/>
                        <a:pt x="117348" y="151162"/>
                        <a:pt x="75534" y="151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47" name="Google Shape;947;p29"/>
                <p:cNvGrpSpPr/>
                <p:nvPr/>
              </p:nvGrpSpPr>
              <p:grpSpPr>
                <a:xfrm>
                  <a:off x="7487126" y="4973859"/>
                  <a:ext cx="332041" cy="142684"/>
                  <a:chOff x="7487126" y="4973859"/>
                  <a:chExt cx="332041" cy="142684"/>
                </a:xfrm>
              </p:grpSpPr>
              <p:sp>
                <p:nvSpPr>
                  <p:cNvPr id="948" name="Google Shape;948;p29"/>
                  <p:cNvSpPr/>
                  <p:nvPr/>
                </p:nvSpPr>
                <p:spPr>
                  <a:xfrm>
                    <a:off x="7506747" y="4973859"/>
                    <a:ext cx="280034" cy="20383"/>
                  </a:xfrm>
                  <a:custGeom>
                    <a:avLst/>
                    <a:gdLst/>
                    <a:ahLst/>
                    <a:cxnLst/>
                    <a:rect l="l" t="t" r="r" b="b"/>
                    <a:pathLst>
                      <a:path w="280034" h="20383" extrusionOk="0">
                        <a:moveTo>
                          <a:pt x="0" y="0"/>
                        </a:moveTo>
                        <a:lnTo>
                          <a:pt x="280035" y="0"/>
                        </a:lnTo>
                        <a:lnTo>
                          <a:pt x="28003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29"/>
                  <p:cNvSpPr/>
                  <p:nvPr/>
                </p:nvSpPr>
                <p:spPr>
                  <a:xfrm>
                    <a:off x="7487126" y="5014626"/>
                    <a:ext cx="205073" cy="20383"/>
                  </a:xfrm>
                  <a:custGeom>
                    <a:avLst/>
                    <a:gdLst/>
                    <a:ahLst/>
                    <a:cxnLst/>
                    <a:rect l="l" t="t" r="r" b="b"/>
                    <a:pathLst>
                      <a:path w="205073" h="20383" extrusionOk="0">
                        <a:moveTo>
                          <a:pt x="0" y="0"/>
                        </a:moveTo>
                        <a:lnTo>
                          <a:pt x="205073" y="0"/>
                        </a:lnTo>
                        <a:lnTo>
                          <a:pt x="205073"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29"/>
                  <p:cNvSpPr/>
                  <p:nvPr/>
                </p:nvSpPr>
                <p:spPr>
                  <a:xfrm>
                    <a:off x="7487126" y="5055393"/>
                    <a:ext cx="332041" cy="20383"/>
                  </a:xfrm>
                  <a:custGeom>
                    <a:avLst/>
                    <a:gdLst/>
                    <a:ahLst/>
                    <a:cxnLst/>
                    <a:rect l="l" t="t" r="r" b="b"/>
                    <a:pathLst>
                      <a:path w="332041" h="20383" extrusionOk="0">
                        <a:moveTo>
                          <a:pt x="0" y="0"/>
                        </a:moveTo>
                        <a:lnTo>
                          <a:pt x="332041" y="0"/>
                        </a:lnTo>
                        <a:lnTo>
                          <a:pt x="332041"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29"/>
                  <p:cNvSpPr/>
                  <p:nvPr/>
                </p:nvSpPr>
                <p:spPr>
                  <a:xfrm>
                    <a:off x="7487126" y="5096160"/>
                    <a:ext cx="171545" cy="20383"/>
                  </a:xfrm>
                  <a:custGeom>
                    <a:avLst/>
                    <a:gdLst/>
                    <a:ahLst/>
                    <a:cxnLst/>
                    <a:rect l="l" t="t" r="r" b="b"/>
                    <a:pathLst>
                      <a:path w="171545" h="20383" extrusionOk="0">
                        <a:moveTo>
                          <a:pt x="0" y="0"/>
                        </a:moveTo>
                        <a:lnTo>
                          <a:pt x="171545" y="0"/>
                        </a:lnTo>
                        <a:lnTo>
                          <a:pt x="171545" y="20384"/>
                        </a:lnTo>
                        <a:lnTo>
                          <a:pt x="0" y="2038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52" name="Google Shape;952;p29"/>
              <p:cNvSpPr/>
              <p:nvPr/>
            </p:nvSpPr>
            <p:spPr>
              <a:xfrm>
                <a:off x="7338250" y="5011639"/>
                <a:ext cx="50734" cy="60632"/>
              </a:xfrm>
              <a:custGeom>
                <a:avLst/>
                <a:gdLst/>
                <a:ahLst/>
                <a:cxnLst/>
                <a:rect l="l" t="t" r="r" b="b"/>
                <a:pathLst>
                  <a:path w="50734" h="60632" extrusionOk="0">
                    <a:moveTo>
                      <a:pt x="0" y="4892"/>
                    </a:moveTo>
                    <a:lnTo>
                      <a:pt x="0" y="55851"/>
                    </a:lnTo>
                    <a:cubicBezTo>
                      <a:pt x="0" y="59566"/>
                      <a:pt x="4001" y="61851"/>
                      <a:pt x="7239" y="59947"/>
                    </a:cubicBezTo>
                    <a:lnTo>
                      <a:pt x="48387" y="35563"/>
                    </a:lnTo>
                    <a:cubicBezTo>
                      <a:pt x="51435" y="33753"/>
                      <a:pt x="51531" y="29371"/>
                      <a:pt x="48578" y="27371"/>
                    </a:cubicBezTo>
                    <a:lnTo>
                      <a:pt x="7430" y="796"/>
                    </a:lnTo>
                    <a:cubicBezTo>
                      <a:pt x="4191" y="-1299"/>
                      <a:pt x="0" y="987"/>
                      <a:pt x="0" y="479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53" name="Google Shape;953;p29"/>
            <p:cNvGrpSpPr/>
            <p:nvPr/>
          </p:nvGrpSpPr>
          <p:grpSpPr>
            <a:xfrm>
              <a:off x="7816120" y="4307395"/>
              <a:ext cx="123062" cy="63817"/>
              <a:chOff x="7816120" y="4307395"/>
              <a:chExt cx="123062" cy="63817"/>
            </a:xfrm>
          </p:grpSpPr>
          <p:sp>
            <p:nvSpPr>
              <p:cNvPr id="954" name="Google Shape;954;p29"/>
              <p:cNvSpPr/>
              <p:nvPr/>
            </p:nvSpPr>
            <p:spPr>
              <a:xfrm>
                <a:off x="7816120" y="4307395"/>
                <a:ext cx="123062" cy="63817"/>
              </a:xfrm>
              <a:custGeom>
                <a:avLst/>
                <a:gdLst/>
                <a:ahLst/>
                <a:cxnLst/>
                <a:rect l="l" t="t" r="r" b="b"/>
                <a:pathLst>
                  <a:path w="123062" h="63817" extrusionOk="0">
                    <a:moveTo>
                      <a:pt x="61531" y="63818"/>
                    </a:moveTo>
                    <a:cubicBezTo>
                      <a:pt x="86963" y="63818"/>
                      <a:pt x="109442" y="51245"/>
                      <a:pt x="123063" y="31909"/>
                    </a:cubicBezTo>
                    <a:cubicBezTo>
                      <a:pt x="109442" y="12573"/>
                      <a:pt x="86963" y="0"/>
                      <a:pt x="61531" y="0"/>
                    </a:cubicBezTo>
                    <a:cubicBezTo>
                      <a:pt x="36100" y="0"/>
                      <a:pt x="13621" y="12573"/>
                      <a:pt x="0" y="31909"/>
                    </a:cubicBezTo>
                    <a:cubicBezTo>
                      <a:pt x="13621" y="51245"/>
                      <a:pt x="36100" y="63818"/>
                      <a:pt x="61531" y="6381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29"/>
              <p:cNvSpPr/>
              <p:nvPr/>
            </p:nvSpPr>
            <p:spPr>
              <a:xfrm>
                <a:off x="7858029" y="4319682"/>
                <a:ext cx="39242" cy="39243"/>
              </a:xfrm>
              <a:custGeom>
                <a:avLst/>
                <a:gdLst/>
                <a:ahLst/>
                <a:cxnLst/>
                <a:rect l="l" t="t" r="r" b="b"/>
                <a:pathLst>
                  <a:path w="39242" h="39243" extrusionOk="0">
                    <a:moveTo>
                      <a:pt x="39243" y="19622"/>
                    </a:moveTo>
                    <a:cubicBezTo>
                      <a:pt x="39243" y="30458"/>
                      <a:pt x="30458" y="39243"/>
                      <a:pt x="19621" y="39243"/>
                    </a:cubicBezTo>
                    <a:cubicBezTo>
                      <a:pt x="8785" y="39243"/>
                      <a:pt x="0" y="30458"/>
                      <a:pt x="0" y="19622"/>
                    </a:cubicBezTo>
                    <a:cubicBezTo>
                      <a:pt x="0" y="8785"/>
                      <a:pt x="8785" y="0"/>
                      <a:pt x="19621" y="0"/>
                    </a:cubicBezTo>
                    <a:cubicBezTo>
                      <a:pt x="30458" y="0"/>
                      <a:pt x="39243" y="8785"/>
                      <a:pt x="39243" y="1962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56" name="Google Shape;956;p29"/>
            <p:cNvGrpSpPr/>
            <p:nvPr/>
          </p:nvGrpSpPr>
          <p:grpSpPr>
            <a:xfrm>
              <a:off x="7816120" y="4892994"/>
              <a:ext cx="123062" cy="79991"/>
              <a:chOff x="7816120" y="4892994"/>
              <a:chExt cx="123062" cy="79991"/>
            </a:xfrm>
          </p:grpSpPr>
          <p:grpSp>
            <p:nvGrpSpPr>
              <p:cNvPr id="957" name="Google Shape;957;p29"/>
              <p:cNvGrpSpPr/>
              <p:nvPr/>
            </p:nvGrpSpPr>
            <p:grpSpPr>
              <a:xfrm>
                <a:off x="7816120" y="4902803"/>
                <a:ext cx="123062" cy="63817"/>
                <a:chOff x="7816120" y="4902803"/>
                <a:chExt cx="123062" cy="63817"/>
              </a:xfrm>
            </p:grpSpPr>
            <p:sp>
              <p:nvSpPr>
                <p:cNvPr id="958" name="Google Shape;958;p29"/>
                <p:cNvSpPr/>
                <p:nvPr/>
              </p:nvSpPr>
              <p:spPr>
                <a:xfrm>
                  <a:off x="7816120" y="4902803"/>
                  <a:ext cx="123062" cy="63817"/>
                </a:xfrm>
                <a:custGeom>
                  <a:avLst/>
                  <a:gdLst/>
                  <a:ahLst/>
                  <a:cxnLst/>
                  <a:rect l="l" t="t" r="r" b="b"/>
                  <a:pathLst>
                    <a:path w="123062" h="63817" extrusionOk="0">
                      <a:moveTo>
                        <a:pt x="61531" y="63817"/>
                      </a:moveTo>
                      <a:cubicBezTo>
                        <a:pt x="86963" y="63817"/>
                        <a:pt x="109442" y="51244"/>
                        <a:pt x="123063" y="31909"/>
                      </a:cubicBezTo>
                      <a:cubicBezTo>
                        <a:pt x="109442" y="12573"/>
                        <a:pt x="86963" y="0"/>
                        <a:pt x="61531" y="0"/>
                      </a:cubicBezTo>
                      <a:cubicBezTo>
                        <a:pt x="36100" y="0"/>
                        <a:pt x="13621" y="12573"/>
                        <a:pt x="0" y="31909"/>
                      </a:cubicBezTo>
                      <a:cubicBezTo>
                        <a:pt x="13621" y="51244"/>
                        <a:pt x="36100" y="63817"/>
                        <a:pt x="61531" y="638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29"/>
                <p:cNvSpPr/>
                <p:nvPr/>
              </p:nvSpPr>
              <p:spPr>
                <a:xfrm>
                  <a:off x="7858029" y="4915090"/>
                  <a:ext cx="39242" cy="39243"/>
                </a:xfrm>
                <a:custGeom>
                  <a:avLst/>
                  <a:gdLst/>
                  <a:ahLst/>
                  <a:cxnLst/>
                  <a:rect l="l" t="t" r="r" b="b"/>
                  <a:pathLst>
                    <a:path w="39242" h="39243" extrusionOk="0">
                      <a:moveTo>
                        <a:pt x="39243" y="19621"/>
                      </a:moveTo>
                      <a:cubicBezTo>
                        <a:pt x="39243" y="30458"/>
                        <a:pt x="30458" y="39243"/>
                        <a:pt x="19621" y="39243"/>
                      </a:cubicBezTo>
                      <a:cubicBezTo>
                        <a:pt x="8785" y="39243"/>
                        <a:pt x="0" y="30458"/>
                        <a:pt x="0" y="19621"/>
                      </a:cubicBezTo>
                      <a:cubicBezTo>
                        <a:pt x="0" y="8785"/>
                        <a:pt x="8785" y="0"/>
                        <a:pt x="19621" y="0"/>
                      </a:cubicBezTo>
                      <a:cubicBezTo>
                        <a:pt x="30458" y="0"/>
                        <a:pt x="39243" y="8785"/>
                        <a:pt x="39243" y="196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0" name="Google Shape;960;p29"/>
              <p:cNvSpPr/>
              <p:nvPr/>
            </p:nvSpPr>
            <p:spPr>
              <a:xfrm rot="-2700000">
                <a:off x="7825456" y="4928129"/>
                <a:ext cx="103403" cy="9720"/>
              </a:xfrm>
              <a:custGeom>
                <a:avLst/>
                <a:gdLst/>
                <a:ahLst/>
                <a:cxnLst/>
                <a:rect l="l" t="t" r="r" b="b"/>
                <a:pathLst>
                  <a:path w="103346" h="9715" extrusionOk="0">
                    <a:moveTo>
                      <a:pt x="0" y="0"/>
                    </a:moveTo>
                    <a:lnTo>
                      <a:pt x="103346" y="0"/>
                    </a:lnTo>
                    <a:lnTo>
                      <a:pt x="103346" y="9716"/>
                    </a:lnTo>
                    <a:lnTo>
                      <a:pt x="0" y="9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0"/>
          <p:cNvSpPr/>
          <p:nvPr/>
        </p:nvSpPr>
        <p:spPr>
          <a:xfrm rot="-7219687" flipH="1">
            <a:off x="-1095655" y="408466"/>
            <a:ext cx="5219277" cy="4707906"/>
          </a:xfrm>
          <a:custGeom>
            <a:avLst/>
            <a:gdLst/>
            <a:ahLst/>
            <a:cxnLst/>
            <a:rect l="l" t="t" r="r" b="b"/>
            <a:pathLst>
              <a:path w="39315" h="31790" extrusionOk="0">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txBox="1">
            <a:spLocks noGrp="1"/>
          </p:cNvSpPr>
          <p:nvPr>
            <p:ph type="title"/>
          </p:nvPr>
        </p:nvSpPr>
        <p:spPr>
          <a:xfrm>
            <a:off x="4047175" y="2571975"/>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967" name="Google Shape;967;p30"/>
          <p:cNvSpPr txBox="1">
            <a:spLocks noGrp="1"/>
          </p:cNvSpPr>
          <p:nvPr>
            <p:ph type="title" idx="2"/>
          </p:nvPr>
        </p:nvSpPr>
        <p:spPr>
          <a:xfrm>
            <a:off x="4047175"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pic>
        <p:nvPicPr>
          <p:cNvPr id="968" name="Google Shape;968;p30"/>
          <p:cNvPicPr preferRelativeResize="0">
            <a:picLocks noGrp="1"/>
          </p:cNvPicPr>
          <p:nvPr>
            <p:ph type="pic" idx="3"/>
          </p:nvPr>
        </p:nvPicPr>
        <p:blipFill rotWithShape="1">
          <a:blip r:embed="rId3">
            <a:alphaModFix/>
          </a:blip>
          <a:srcRect l="9184" r="24068"/>
          <a:stretch/>
        </p:blipFill>
        <p:spPr>
          <a:xfrm>
            <a:off x="484625" y="1076550"/>
            <a:ext cx="2990400" cy="2990400"/>
          </a:xfrm>
          <a:prstGeom prst="roundRect">
            <a:avLst>
              <a:gd name="adj" fmla="val 16667"/>
            </a:avLst>
          </a:prstGeom>
        </p:spPr>
      </p:pic>
      <p:grpSp>
        <p:nvGrpSpPr>
          <p:cNvPr id="969" name="Google Shape;969;p30"/>
          <p:cNvGrpSpPr/>
          <p:nvPr/>
        </p:nvGrpSpPr>
        <p:grpSpPr>
          <a:xfrm>
            <a:off x="7441503" y="289852"/>
            <a:ext cx="1366913" cy="1382099"/>
            <a:chOff x="6568493" y="8"/>
            <a:chExt cx="1820608" cy="1840590"/>
          </a:xfrm>
        </p:grpSpPr>
        <p:sp>
          <p:nvSpPr>
            <p:cNvPr id="970" name="Google Shape;970;p30"/>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30"/>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2" name="Google Shape;972;p30"/>
            <p:cNvGrpSpPr/>
            <p:nvPr/>
          </p:nvGrpSpPr>
          <p:grpSpPr>
            <a:xfrm>
              <a:off x="6568493" y="84720"/>
              <a:ext cx="1649109" cy="1669065"/>
              <a:chOff x="8921020" y="472154"/>
              <a:chExt cx="1959958" cy="1983676"/>
            </a:xfrm>
          </p:grpSpPr>
          <p:sp>
            <p:nvSpPr>
              <p:cNvPr id="973" name="Google Shape;973;p30"/>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0"/>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5" name="Google Shape;975;p30"/>
              <p:cNvGrpSpPr/>
              <p:nvPr/>
            </p:nvGrpSpPr>
            <p:grpSpPr>
              <a:xfrm>
                <a:off x="9011888" y="537781"/>
                <a:ext cx="255174" cy="64389"/>
                <a:chOff x="9011888" y="537781"/>
                <a:chExt cx="255174" cy="64389"/>
              </a:xfrm>
            </p:grpSpPr>
            <p:sp>
              <p:nvSpPr>
                <p:cNvPr id="976" name="Google Shape;976;p30"/>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0"/>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30"/>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79" name="Google Shape;979;p30"/>
            <p:cNvGrpSpPr/>
            <p:nvPr/>
          </p:nvGrpSpPr>
          <p:grpSpPr>
            <a:xfrm>
              <a:off x="6795939" y="406335"/>
              <a:ext cx="1194216" cy="1228757"/>
              <a:chOff x="9191339" y="854392"/>
              <a:chExt cx="1419320" cy="1460372"/>
            </a:xfrm>
          </p:grpSpPr>
          <p:grpSp>
            <p:nvGrpSpPr>
              <p:cNvPr id="980" name="Google Shape;980;p30"/>
              <p:cNvGrpSpPr/>
              <p:nvPr/>
            </p:nvGrpSpPr>
            <p:grpSpPr>
              <a:xfrm>
                <a:off x="9191339" y="1884045"/>
                <a:ext cx="604932" cy="420243"/>
                <a:chOff x="9191339" y="1884045"/>
                <a:chExt cx="604932" cy="420243"/>
              </a:xfrm>
            </p:grpSpPr>
            <p:sp>
              <p:nvSpPr>
                <p:cNvPr id="981" name="Google Shape;981;p30"/>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0"/>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0"/>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0"/>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0"/>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0"/>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0"/>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30"/>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0"/>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0"/>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1" name="Google Shape;991;p30"/>
              <p:cNvGrpSpPr/>
              <p:nvPr/>
            </p:nvGrpSpPr>
            <p:grpSpPr>
              <a:xfrm>
                <a:off x="10004774" y="854392"/>
                <a:ext cx="604932" cy="420243"/>
                <a:chOff x="10004774" y="854392"/>
                <a:chExt cx="604932" cy="420243"/>
              </a:xfrm>
            </p:grpSpPr>
            <p:sp>
              <p:nvSpPr>
                <p:cNvPr id="992" name="Google Shape;992;p30"/>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0"/>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30"/>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0"/>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0"/>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0"/>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30"/>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30"/>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30"/>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0"/>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2" name="Google Shape;1002;p30"/>
              <p:cNvGrpSpPr/>
              <p:nvPr/>
            </p:nvGrpSpPr>
            <p:grpSpPr>
              <a:xfrm>
                <a:off x="10004774" y="1374362"/>
                <a:ext cx="604932" cy="303466"/>
                <a:chOff x="10004774" y="1374362"/>
                <a:chExt cx="604932" cy="303466"/>
              </a:xfrm>
            </p:grpSpPr>
            <p:sp>
              <p:nvSpPr>
                <p:cNvPr id="1003" name="Google Shape;1003;p30"/>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0"/>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0"/>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0"/>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0"/>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0"/>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0"/>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0"/>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11" name="Google Shape;1011;p30"/>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0"/>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3" name="Google Shape;1013;p30"/>
            <p:cNvGrpSpPr/>
            <p:nvPr/>
          </p:nvGrpSpPr>
          <p:grpSpPr>
            <a:xfrm>
              <a:off x="6717319" y="354723"/>
              <a:ext cx="656533" cy="799751"/>
              <a:chOff x="9097899" y="793051"/>
              <a:chExt cx="780287" cy="950500"/>
            </a:xfrm>
          </p:grpSpPr>
          <p:grpSp>
            <p:nvGrpSpPr>
              <p:cNvPr id="1014" name="Google Shape;1014;p30"/>
              <p:cNvGrpSpPr/>
              <p:nvPr/>
            </p:nvGrpSpPr>
            <p:grpSpPr>
              <a:xfrm>
                <a:off x="9118758" y="814006"/>
                <a:ext cx="747999" cy="918020"/>
                <a:chOff x="9118758" y="814006"/>
                <a:chExt cx="747999" cy="918020"/>
              </a:xfrm>
            </p:grpSpPr>
            <p:sp>
              <p:nvSpPr>
                <p:cNvPr id="1015" name="Google Shape;1015;p30"/>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0"/>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0"/>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0"/>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9" name="Google Shape;1019;p30"/>
              <p:cNvGrpSpPr/>
              <p:nvPr/>
            </p:nvGrpSpPr>
            <p:grpSpPr>
              <a:xfrm>
                <a:off x="9097899" y="793051"/>
                <a:ext cx="780287" cy="950500"/>
                <a:chOff x="9097899" y="793051"/>
                <a:chExt cx="780287" cy="950500"/>
              </a:xfrm>
            </p:grpSpPr>
            <p:grpSp>
              <p:nvGrpSpPr>
                <p:cNvPr id="1020" name="Google Shape;1020;p30"/>
                <p:cNvGrpSpPr/>
                <p:nvPr/>
              </p:nvGrpSpPr>
              <p:grpSpPr>
                <a:xfrm>
                  <a:off x="9097899" y="793051"/>
                  <a:ext cx="780287" cy="41909"/>
                  <a:chOff x="9097899" y="793051"/>
                  <a:chExt cx="780287" cy="41909"/>
                </a:xfrm>
              </p:grpSpPr>
              <p:sp>
                <p:nvSpPr>
                  <p:cNvPr id="1021" name="Google Shape;1021;p30"/>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0"/>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0"/>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4" name="Google Shape;1024;p30"/>
                <p:cNvGrpSpPr/>
                <p:nvPr/>
              </p:nvGrpSpPr>
              <p:grpSpPr>
                <a:xfrm>
                  <a:off x="9097899" y="1247298"/>
                  <a:ext cx="780287" cy="41910"/>
                  <a:chOff x="9097899" y="1247298"/>
                  <a:chExt cx="780287" cy="41910"/>
                </a:xfrm>
              </p:grpSpPr>
              <p:sp>
                <p:nvSpPr>
                  <p:cNvPr id="1025" name="Google Shape;1025;p30"/>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0"/>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7" name="Google Shape;1027;p30"/>
                <p:cNvGrpSpPr/>
                <p:nvPr/>
              </p:nvGrpSpPr>
              <p:grpSpPr>
                <a:xfrm>
                  <a:off x="9097899" y="1701641"/>
                  <a:ext cx="780287" cy="41910"/>
                  <a:chOff x="9097899" y="1701641"/>
                  <a:chExt cx="780287" cy="41910"/>
                </a:xfrm>
              </p:grpSpPr>
              <p:sp>
                <p:nvSpPr>
                  <p:cNvPr id="1028" name="Google Shape;1028;p30"/>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0"/>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30"/>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31" name="Google Shape;1031;p30"/>
            <p:cNvGrpSpPr/>
            <p:nvPr/>
          </p:nvGrpSpPr>
          <p:grpSpPr>
            <a:xfrm>
              <a:off x="7074117" y="956519"/>
              <a:ext cx="215826" cy="125825"/>
              <a:chOff x="9521952" y="1508283"/>
              <a:chExt cx="256508" cy="149542"/>
            </a:xfrm>
          </p:grpSpPr>
          <p:sp>
            <p:nvSpPr>
              <p:cNvPr id="1032" name="Google Shape;1032;p30"/>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3" name="Google Shape;1033;p30"/>
              <p:cNvGrpSpPr/>
              <p:nvPr/>
            </p:nvGrpSpPr>
            <p:grpSpPr>
              <a:xfrm>
                <a:off x="9556578" y="1534618"/>
                <a:ext cx="183763" cy="98921"/>
                <a:chOff x="9556578" y="1534618"/>
                <a:chExt cx="183763" cy="98921"/>
              </a:xfrm>
            </p:grpSpPr>
            <p:grpSp>
              <p:nvGrpSpPr>
                <p:cNvPr id="1034" name="Google Shape;1034;p30"/>
                <p:cNvGrpSpPr/>
                <p:nvPr/>
              </p:nvGrpSpPr>
              <p:grpSpPr>
                <a:xfrm>
                  <a:off x="9645396" y="1536115"/>
                  <a:ext cx="94945" cy="94946"/>
                  <a:chOff x="9645396" y="1536115"/>
                  <a:chExt cx="94945" cy="94946"/>
                </a:xfrm>
              </p:grpSpPr>
              <p:sp>
                <p:nvSpPr>
                  <p:cNvPr id="1035" name="Google Shape;1035;p30"/>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0"/>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7" name="Google Shape;1037;p30"/>
                <p:cNvGrpSpPr/>
                <p:nvPr/>
              </p:nvGrpSpPr>
              <p:grpSpPr>
                <a:xfrm>
                  <a:off x="9556578" y="1534618"/>
                  <a:ext cx="98773" cy="98921"/>
                  <a:chOff x="9556578" y="1534618"/>
                  <a:chExt cx="98773" cy="98921"/>
                </a:xfrm>
              </p:grpSpPr>
              <p:sp>
                <p:nvSpPr>
                  <p:cNvPr id="1038" name="Google Shape;1038;p30"/>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0"/>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1040" name="Google Shape;1040;p30"/>
          <p:cNvGrpSpPr/>
          <p:nvPr/>
        </p:nvGrpSpPr>
        <p:grpSpPr>
          <a:xfrm>
            <a:off x="254436" y="3695349"/>
            <a:ext cx="917374" cy="683570"/>
            <a:chOff x="1914620" y="1930431"/>
            <a:chExt cx="572929" cy="426911"/>
          </a:xfrm>
        </p:grpSpPr>
        <p:grpSp>
          <p:nvGrpSpPr>
            <p:cNvPr id="1041" name="Google Shape;1041;p30"/>
            <p:cNvGrpSpPr/>
            <p:nvPr/>
          </p:nvGrpSpPr>
          <p:grpSpPr>
            <a:xfrm>
              <a:off x="1914620" y="1930431"/>
              <a:ext cx="572929" cy="426911"/>
              <a:chOff x="1914620" y="1930431"/>
              <a:chExt cx="572929" cy="426911"/>
            </a:xfrm>
          </p:grpSpPr>
          <p:sp>
            <p:nvSpPr>
              <p:cNvPr id="1042" name="Google Shape;1042;p30"/>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30"/>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0"/>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5" name="Google Shape;1045;p30"/>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sp>
        <p:nvSpPr>
          <p:cNvPr id="1050" name="Google Shape;1050;p31"/>
          <p:cNvSpPr txBox="1">
            <a:spLocks noGrp="1"/>
          </p:cNvSpPr>
          <p:nvPr>
            <p:ph type="subTitle" idx="4"/>
          </p:nvPr>
        </p:nvSpPr>
        <p:spPr>
          <a:xfrm>
            <a:off x="4679164" y="1817200"/>
            <a:ext cx="33843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idea</a:t>
            </a:r>
            <a:endParaRPr/>
          </a:p>
        </p:txBody>
      </p:sp>
      <p:sp>
        <p:nvSpPr>
          <p:cNvPr id="1051" name="Google Shape;1051;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052" name="Google Shape;1052;p31"/>
          <p:cNvSpPr txBox="1">
            <a:spLocks noGrp="1"/>
          </p:cNvSpPr>
          <p:nvPr>
            <p:ph type="subTitle" idx="1"/>
          </p:nvPr>
        </p:nvSpPr>
        <p:spPr>
          <a:xfrm>
            <a:off x="4679150" y="2453574"/>
            <a:ext cx="3384300" cy="11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1053" name="Google Shape;1053;p31"/>
          <p:cNvSpPr txBox="1">
            <a:spLocks noGrp="1"/>
          </p:cNvSpPr>
          <p:nvPr>
            <p:ph type="subTitle" idx="2"/>
          </p:nvPr>
        </p:nvSpPr>
        <p:spPr>
          <a:xfrm>
            <a:off x="1080525" y="2453574"/>
            <a:ext cx="3384300" cy="11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1054" name="Google Shape;1054;p31"/>
          <p:cNvSpPr txBox="1">
            <a:spLocks noGrp="1"/>
          </p:cNvSpPr>
          <p:nvPr>
            <p:ph type="subTitle" idx="3"/>
          </p:nvPr>
        </p:nvSpPr>
        <p:spPr>
          <a:xfrm>
            <a:off x="1080536" y="1817200"/>
            <a:ext cx="33843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grpSp>
        <p:nvGrpSpPr>
          <p:cNvPr id="1055" name="Google Shape;1055;p31"/>
          <p:cNvGrpSpPr/>
          <p:nvPr/>
        </p:nvGrpSpPr>
        <p:grpSpPr>
          <a:xfrm>
            <a:off x="7658533" y="701383"/>
            <a:ext cx="1187311" cy="624971"/>
            <a:chOff x="3859815" y="2867310"/>
            <a:chExt cx="1262157" cy="664368"/>
          </a:xfrm>
        </p:grpSpPr>
        <p:sp>
          <p:nvSpPr>
            <p:cNvPr id="1056" name="Google Shape;1056;p31"/>
            <p:cNvSpPr/>
            <p:nvPr/>
          </p:nvSpPr>
          <p:spPr>
            <a:xfrm>
              <a:off x="3859815" y="2867310"/>
              <a:ext cx="1262157" cy="664368"/>
            </a:xfrm>
            <a:custGeom>
              <a:avLst/>
              <a:gdLst/>
              <a:ahLst/>
              <a:cxnLst/>
              <a:rect l="l" t="t" r="r" b="b"/>
              <a:pathLst>
                <a:path w="1262157" h="664368" extrusionOk="0">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57" name="Google Shape;1057;p31"/>
            <p:cNvGrpSpPr/>
            <p:nvPr/>
          </p:nvGrpSpPr>
          <p:grpSpPr>
            <a:xfrm>
              <a:off x="4275677" y="3065525"/>
              <a:ext cx="334517" cy="380047"/>
              <a:chOff x="4275677" y="3065525"/>
              <a:chExt cx="334517" cy="380047"/>
            </a:xfrm>
          </p:grpSpPr>
          <p:grpSp>
            <p:nvGrpSpPr>
              <p:cNvPr id="1058" name="Google Shape;1058;p31"/>
              <p:cNvGrpSpPr/>
              <p:nvPr/>
            </p:nvGrpSpPr>
            <p:grpSpPr>
              <a:xfrm>
                <a:off x="4275677" y="3065525"/>
                <a:ext cx="334517" cy="380047"/>
                <a:chOff x="4275677" y="3065525"/>
                <a:chExt cx="334517" cy="380047"/>
              </a:xfrm>
            </p:grpSpPr>
            <p:grpSp>
              <p:nvGrpSpPr>
                <p:cNvPr id="1059" name="Google Shape;1059;p31"/>
                <p:cNvGrpSpPr/>
                <p:nvPr/>
              </p:nvGrpSpPr>
              <p:grpSpPr>
                <a:xfrm>
                  <a:off x="4275677" y="3301269"/>
                  <a:ext cx="334422" cy="144303"/>
                  <a:chOff x="4275677" y="3301269"/>
                  <a:chExt cx="334422" cy="144303"/>
                </a:xfrm>
              </p:grpSpPr>
              <p:sp>
                <p:nvSpPr>
                  <p:cNvPr id="1060" name="Google Shape;1060;p31"/>
                  <p:cNvSpPr/>
                  <p:nvPr/>
                </p:nvSpPr>
                <p:spPr>
                  <a:xfrm>
                    <a:off x="4275677" y="333165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31"/>
                  <p:cNvSpPr/>
                  <p:nvPr/>
                </p:nvSpPr>
                <p:spPr>
                  <a:xfrm>
                    <a:off x="4275772" y="3301269"/>
                    <a:ext cx="334327" cy="60769"/>
                  </a:xfrm>
                  <a:custGeom>
                    <a:avLst/>
                    <a:gdLst/>
                    <a:ahLst/>
                    <a:cxnLst/>
                    <a:rect l="l" t="t" r="r" b="b"/>
                    <a:pathLst>
                      <a:path w="334327" h="60769" extrusionOk="0">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2" name="Google Shape;1062;p31"/>
                <p:cNvGrpSpPr/>
                <p:nvPr/>
              </p:nvGrpSpPr>
              <p:grpSpPr>
                <a:xfrm>
                  <a:off x="4275677" y="3183350"/>
                  <a:ext cx="334422" cy="144302"/>
                  <a:chOff x="4275677" y="3183350"/>
                  <a:chExt cx="334422" cy="144302"/>
                </a:xfrm>
              </p:grpSpPr>
              <p:sp>
                <p:nvSpPr>
                  <p:cNvPr id="1063" name="Google Shape;1063;p31"/>
                  <p:cNvSpPr/>
                  <p:nvPr/>
                </p:nvSpPr>
                <p:spPr>
                  <a:xfrm>
                    <a:off x="4275677" y="321373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31"/>
                  <p:cNvSpPr/>
                  <p:nvPr/>
                </p:nvSpPr>
                <p:spPr>
                  <a:xfrm>
                    <a:off x="4275772" y="3183350"/>
                    <a:ext cx="334327" cy="60769"/>
                  </a:xfrm>
                  <a:custGeom>
                    <a:avLst/>
                    <a:gdLst/>
                    <a:ahLst/>
                    <a:cxnLst/>
                    <a:rect l="l" t="t" r="r" b="b"/>
                    <a:pathLst>
                      <a:path w="334327" h="60769" extrusionOk="0">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5" name="Google Shape;1065;p31"/>
                <p:cNvGrpSpPr/>
                <p:nvPr/>
              </p:nvGrpSpPr>
              <p:grpSpPr>
                <a:xfrm>
                  <a:off x="4275677" y="3065525"/>
                  <a:ext cx="334517" cy="144303"/>
                  <a:chOff x="4275677" y="3065525"/>
                  <a:chExt cx="334517" cy="144303"/>
                </a:xfrm>
              </p:grpSpPr>
              <p:sp>
                <p:nvSpPr>
                  <p:cNvPr id="1066" name="Google Shape;1066;p31"/>
                  <p:cNvSpPr/>
                  <p:nvPr/>
                </p:nvSpPr>
                <p:spPr>
                  <a:xfrm>
                    <a:off x="4275677" y="3095910"/>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31"/>
                  <p:cNvSpPr/>
                  <p:nvPr/>
                </p:nvSpPr>
                <p:spPr>
                  <a:xfrm>
                    <a:off x="4275867" y="3065525"/>
                    <a:ext cx="334327" cy="60769"/>
                  </a:xfrm>
                  <a:custGeom>
                    <a:avLst/>
                    <a:gdLst/>
                    <a:ahLst/>
                    <a:cxnLst/>
                    <a:rect l="l" t="t" r="r" b="b"/>
                    <a:pathLst>
                      <a:path w="334327" h="60769" extrusionOk="0">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068" name="Google Shape;1068;p31"/>
              <p:cNvSpPr/>
              <p:nvPr/>
            </p:nvSpPr>
            <p:spPr>
              <a:xfrm>
                <a:off x="4529994" y="3140487"/>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31"/>
              <p:cNvSpPr/>
              <p:nvPr/>
            </p:nvSpPr>
            <p:spPr>
              <a:xfrm>
                <a:off x="4529994" y="3256216"/>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31"/>
              <p:cNvSpPr/>
              <p:nvPr/>
            </p:nvSpPr>
            <p:spPr>
              <a:xfrm>
                <a:off x="4529994" y="3377088"/>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ideas of a pitch deck</a:t>
            </a:r>
            <a:endParaRPr/>
          </a:p>
        </p:txBody>
      </p:sp>
      <p:sp>
        <p:nvSpPr>
          <p:cNvPr id="1076" name="Google Shape;1076;p32"/>
          <p:cNvSpPr txBox="1">
            <a:spLocks noGrp="1"/>
          </p:cNvSpPr>
          <p:nvPr>
            <p:ph type="subTitle" idx="4"/>
          </p:nvPr>
        </p:nvSpPr>
        <p:spPr>
          <a:xfrm>
            <a:off x="937625" y="1775401"/>
            <a:ext cx="21753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Presentation</a:t>
            </a:r>
            <a:endParaRPr/>
          </a:p>
        </p:txBody>
      </p:sp>
      <p:sp>
        <p:nvSpPr>
          <p:cNvPr id="1077" name="Google Shape;1077;p32"/>
          <p:cNvSpPr txBox="1">
            <a:spLocks noGrp="1"/>
          </p:cNvSpPr>
          <p:nvPr>
            <p:ph type="subTitle" idx="5"/>
          </p:nvPr>
        </p:nvSpPr>
        <p:spPr>
          <a:xfrm>
            <a:off x="3484350" y="1775401"/>
            <a:ext cx="21753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Investors</a:t>
            </a:r>
            <a:endParaRPr/>
          </a:p>
        </p:txBody>
      </p:sp>
      <p:sp>
        <p:nvSpPr>
          <p:cNvPr id="1078" name="Google Shape;1078;p32"/>
          <p:cNvSpPr txBox="1">
            <a:spLocks noGrp="1"/>
          </p:cNvSpPr>
          <p:nvPr>
            <p:ph type="subTitle" idx="1"/>
          </p:nvPr>
        </p:nvSpPr>
        <p:spPr>
          <a:xfrm>
            <a:off x="937625" y="2579823"/>
            <a:ext cx="21753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1079" name="Google Shape;1079;p32"/>
          <p:cNvSpPr txBox="1">
            <a:spLocks noGrp="1"/>
          </p:cNvSpPr>
          <p:nvPr>
            <p:ph type="subTitle" idx="2"/>
          </p:nvPr>
        </p:nvSpPr>
        <p:spPr>
          <a:xfrm>
            <a:off x="3484347" y="2579823"/>
            <a:ext cx="21753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it comes to picking investors for a pitch deck, it's important to research potential investors and understand their preferences, goals</a:t>
            </a:r>
            <a:endParaRPr/>
          </a:p>
          <a:p>
            <a:pPr marL="0" lvl="0" indent="0" algn="l" rtl="0">
              <a:spcBef>
                <a:spcPts val="0"/>
              </a:spcBef>
              <a:spcAft>
                <a:spcPts val="0"/>
              </a:spcAft>
              <a:buNone/>
            </a:pPr>
            <a:r>
              <a:rPr lang="en"/>
              <a:t>and interests</a:t>
            </a:r>
            <a:endParaRPr/>
          </a:p>
        </p:txBody>
      </p:sp>
      <p:sp>
        <p:nvSpPr>
          <p:cNvPr id="1080" name="Google Shape;1080;p32"/>
          <p:cNvSpPr txBox="1">
            <a:spLocks noGrp="1"/>
          </p:cNvSpPr>
          <p:nvPr>
            <p:ph type="subTitle" idx="3"/>
          </p:nvPr>
        </p:nvSpPr>
        <p:spPr>
          <a:xfrm>
            <a:off x="6031075" y="2579823"/>
            <a:ext cx="21753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1081" name="Google Shape;1081;p32"/>
          <p:cNvSpPr txBox="1">
            <a:spLocks noGrp="1"/>
          </p:cNvSpPr>
          <p:nvPr>
            <p:ph type="subTitle" idx="6"/>
          </p:nvPr>
        </p:nvSpPr>
        <p:spPr>
          <a:xfrm>
            <a:off x="6031075" y="1775401"/>
            <a:ext cx="21753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Value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85"/>
        <p:cNvGrpSpPr/>
        <p:nvPr/>
      </p:nvGrpSpPr>
      <p:grpSpPr>
        <a:xfrm>
          <a:off x="0" y="0"/>
          <a:ext cx="0" cy="0"/>
          <a:chOff x="0" y="0"/>
          <a:chExt cx="0" cy="0"/>
        </a:xfrm>
      </p:grpSpPr>
      <p:sp>
        <p:nvSpPr>
          <p:cNvPr id="1086" name="Google Shape;1086;p33"/>
          <p:cNvSpPr txBox="1">
            <a:spLocks noGrp="1"/>
          </p:cNvSpPr>
          <p:nvPr>
            <p:ph type="subTitle" idx="6"/>
          </p:nvPr>
        </p:nvSpPr>
        <p:spPr>
          <a:xfrm>
            <a:off x="1253225" y="2875125"/>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Stay ahead of trends</a:t>
            </a:r>
            <a:endParaRPr/>
          </a:p>
        </p:txBody>
      </p:sp>
      <p:sp>
        <p:nvSpPr>
          <p:cNvPr id="1087" name="Google Shape;1087;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ideas in market opportunity</a:t>
            </a:r>
            <a:endParaRPr/>
          </a:p>
        </p:txBody>
      </p:sp>
      <p:sp>
        <p:nvSpPr>
          <p:cNvPr id="1088" name="Google Shape;1088;p33"/>
          <p:cNvSpPr txBox="1">
            <a:spLocks noGrp="1"/>
          </p:cNvSpPr>
          <p:nvPr>
            <p:ph type="subTitle" idx="1"/>
          </p:nvPr>
        </p:nvSpPr>
        <p:spPr>
          <a:xfrm>
            <a:off x="1253225" y="2053700"/>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existing customer needs and identify gaps in the market to find new opportunities</a:t>
            </a:r>
            <a:endParaRPr/>
          </a:p>
        </p:txBody>
      </p:sp>
      <p:sp>
        <p:nvSpPr>
          <p:cNvPr id="1089" name="Google Shape;1089;p33"/>
          <p:cNvSpPr txBox="1">
            <a:spLocks noGrp="1"/>
          </p:cNvSpPr>
          <p:nvPr>
            <p:ph type="subTitle" idx="2"/>
          </p:nvPr>
        </p:nvSpPr>
        <p:spPr>
          <a:xfrm>
            <a:off x="5079776" y="2053700"/>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Utilize technology and customer feedback to come up with novel solutions that meet your customer’s demands or needs</a:t>
            </a:r>
            <a:endParaRPr/>
          </a:p>
        </p:txBody>
      </p:sp>
      <p:sp>
        <p:nvSpPr>
          <p:cNvPr id="1090" name="Google Shape;1090;p33"/>
          <p:cNvSpPr txBox="1">
            <a:spLocks noGrp="1"/>
          </p:cNvSpPr>
          <p:nvPr>
            <p:ph type="subTitle" idx="3"/>
          </p:nvPr>
        </p:nvSpPr>
        <p:spPr>
          <a:xfrm>
            <a:off x="1253225" y="3565300"/>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1091" name="Google Shape;1091;p33"/>
          <p:cNvSpPr txBox="1">
            <a:spLocks noGrp="1"/>
          </p:cNvSpPr>
          <p:nvPr>
            <p:ph type="subTitle" idx="4"/>
          </p:nvPr>
        </p:nvSpPr>
        <p:spPr>
          <a:xfrm>
            <a:off x="5079776" y="3565300"/>
            <a:ext cx="2811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1092" name="Google Shape;1092;p33"/>
          <p:cNvSpPr txBox="1">
            <a:spLocks noGrp="1"/>
          </p:cNvSpPr>
          <p:nvPr>
            <p:ph type="subTitle" idx="5"/>
          </p:nvPr>
        </p:nvSpPr>
        <p:spPr>
          <a:xfrm>
            <a:off x="1253225" y="1363500"/>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new markets</a:t>
            </a:r>
            <a:endParaRPr/>
          </a:p>
        </p:txBody>
      </p:sp>
      <p:sp>
        <p:nvSpPr>
          <p:cNvPr id="1093" name="Google Shape;1093;p33"/>
          <p:cNvSpPr txBox="1">
            <a:spLocks noGrp="1"/>
          </p:cNvSpPr>
          <p:nvPr>
            <p:ph type="subTitle" idx="7"/>
          </p:nvPr>
        </p:nvSpPr>
        <p:spPr>
          <a:xfrm>
            <a:off x="5079750" y="1363500"/>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Innovative solutions</a:t>
            </a:r>
            <a:endParaRPr/>
          </a:p>
        </p:txBody>
      </p:sp>
      <p:sp>
        <p:nvSpPr>
          <p:cNvPr id="1094" name="Google Shape;1094;p33"/>
          <p:cNvSpPr txBox="1">
            <a:spLocks noGrp="1"/>
          </p:cNvSpPr>
          <p:nvPr>
            <p:ph type="subTitle" idx="8"/>
          </p:nvPr>
        </p:nvSpPr>
        <p:spPr>
          <a:xfrm>
            <a:off x="5079750" y="2875125"/>
            <a:ext cx="28110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Seasonal spikes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Six recommendations</a:t>
            </a:r>
            <a:endParaRPr/>
          </a:p>
        </p:txBody>
      </p:sp>
      <p:sp>
        <p:nvSpPr>
          <p:cNvPr id="1100" name="Google Shape;1100;p34"/>
          <p:cNvSpPr txBox="1">
            <a:spLocks noGrp="1"/>
          </p:cNvSpPr>
          <p:nvPr>
            <p:ph type="subTitle" idx="1"/>
          </p:nvPr>
        </p:nvSpPr>
        <p:spPr>
          <a:xfrm>
            <a:off x="723900" y="171015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your pitch deck clearly and make sure all the important points are easy to understand</a:t>
            </a:r>
            <a:endParaRPr/>
          </a:p>
        </p:txBody>
      </p:sp>
      <p:sp>
        <p:nvSpPr>
          <p:cNvPr id="1101" name="Google Shape;1101;p34"/>
          <p:cNvSpPr txBox="1">
            <a:spLocks noGrp="1"/>
          </p:cNvSpPr>
          <p:nvPr>
            <p:ph type="subTitle" idx="2"/>
          </p:nvPr>
        </p:nvSpPr>
        <p:spPr>
          <a:xfrm>
            <a:off x="3577144" y="171016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Incorporate visuals or graphics to illustrate your message and keep the audience engaged</a:t>
            </a:r>
            <a:endParaRPr/>
          </a:p>
        </p:txBody>
      </p:sp>
      <p:sp>
        <p:nvSpPr>
          <p:cNvPr id="1102" name="Google Shape;1102;p34"/>
          <p:cNvSpPr txBox="1">
            <a:spLocks noGrp="1"/>
          </p:cNvSpPr>
          <p:nvPr>
            <p:ph type="subTitle" idx="3"/>
          </p:nvPr>
        </p:nvSpPr>
        <p:spPr>
          <a:xfrm>
            <a:off x="723900" y="349880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Include impactful stories, statistics, or facts that will help your audience remember your</a:t>
            </a:r>
            <a:endParaRPr/>
          </a:p>
          <a:p>
            <a:pPr marL="0" lvl="0" indent="0" algn="l" rtl="0">
              <a:spcBef>
                <a:spcPts val="0"/>
              </a:spcBef>
              <a:spcAft>
                <a:spcPts val="0"/>
              </a:spcAft>
              <a:buNone/>
            </a:pPr>
            <a:r>
              <a:rPr lang="en"/>
              <a:t>message afterwards</a:t>
            </a:r>
            <a:endParaRPr/>
          </a:p>
        </p:txBody>
      </p:sp>
      <p:sp>
        <p:nvSpPr>
          <p:cNvPr id="1103" name="Google Shape;1103;p34"/>
          <p:cNvSpPr txBox="1">
            <a:spLocks noGrp="1"/>
          </p:cNvSpPr>
          <p:nvPr>
            <p:ph type="subTitle" idx="4"/>
          </p:nvPr>
        </p:nvSpPr>
        <p:spPr>
          <a:xfrm>
            <a:off x="3577144" y="349880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Practice presenting your deck beforehand with friends or colleagues for feedback, then use this input to refine it further</a:t>
            </a:r>
            <a:endParaRPr/>
          </a:p>
        </p:txBody>
      </p:sp>
      <p:sp>
        <p:nvSpPr>
          <p:cNvPr id="1104" name="Google Shape;1104;p34"/>
          <p:cNvSpPr txBox="1">
            <a:spLocks noGrp="1"/>
          </p:cNvSpPr>
          <p:nvPr>
            <p:ph type="subTitle" idx="7"/>
          </p:nvPr>
        </p:nvSpPr>
        <p:spPr>
          <a:xfrm>
            <a:off x="731700" y="1060275"/>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simple</a:t>
            </a:r>
            <a:endParaRPr/>
          </a:p>
        </p:txBody>
      </p:sp>
      <p:sp>
        <p:nvSpPr>
          <p:cNvPr id="1105" name="Google Shape;1105;p34"/>
          <p:cNvSpPr txBox="1">
            <a:spLocks noGrp="1"/>
          </p:cNvSpPr>
          <p:nvPr>
            <p:ph type="subTitle" idx="8"/>
          </p:nvPr>
        </p:nvSpPr>
        <p:spPr>
          <a:xfrm>
            <a:off x="3582994" y="106028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visuals</a:t>
            </a:r>
            <a:endParaRPr/>
          </a:p>
        </p:txBody>
      </p:sp>
      <p:sp>
        <p:nvSpPr>
          <p:cNvPr id="1106" name="Google Shape;1106;p34"/>
          <p:cNvSpPr txBox="1">
            <a:spLocks noGrp="1"/>
          </p:cNvSpPr>
          <p:nvPr>
            <p:ph type="subTitle" idx="9"/>
          </p:nvPr>
        </p:nvSpPr>
        <p:spPr>
          <a:xfrm>
            <a:off x="6434288" y="106028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short </a:t>
            </a:r>
            <a:endParaRPr/>
          </a:p>
        </p:txBody>
      </p:sp>
      <p:sp>
        <p:nvSpPr>
          <p:cNvPr id="1107" name="Google Shape;1107;p34"/>
          <p:cNvSpPr txBox="1">
            <a:spLocks noGrp="1"/>
          </p:cNvSpPr>
          <p:nvPr>
            <p:ph type="subTitle" idx="5"/>
          </p:nvPr>
        </p:nvSpPr>
        <p:spPr>
          <a:xfrm>
            <a:off x="6430388" y="171016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good pitch deck should be concise and clear; avoid trying to cram in too much information</a:t>
            </a:r>
            <a:endParaRPr/>
          </a:p>
        </p:txBody>
      </p:sp>
      <p:sp>
        <p:nvSpPr>
          <p:cNvPr id="1108" name="Google Shape;1108;p34"/>
          <p:cNvSpPr txBox="1">
            <a:spLocks noGrp="1"/>
          </p:cNvSpPr>
          <p:nvPr>
            <p:ph type="subTitle" idx="6"/>
          </p:nvPr>
        </p:nvSpPr>
        <p:spPr>
          <a:xfrm>
            <a:off x="6430388" y="349880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an overview of your business; focus on key points that get the most important ideas across</a:t>
            </a:r>
            <a:endParaRPr/>
          </a:p>
        </p:txBody>
      </p:sp>
      <p:sp>
        <p:nvSpPr>
          <p:cNvPr id="1109" name="Google Shape;1109;p34"/>
          <p:cNvSpPr txBox="1">
            <a:spLocks noGrp="1"/>
          </p:cNvSpPr>
          <p:nvPr>
            <p:ph type="subTitle" idx="13"/>
          </p:nvPr>
        </p:nvSpPr>
        <p:spPr>
          <a:xfrm>
            <a:off x="723900" y="2845800"/>
            <a:ext cx="19860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Make it memorable </a:t>
            </a:r>
            <a:endParaRPr/>
          </a:p>
        </p:txBody>
      </p:sp>
      <p:sp>
        <p:nvSpPr>
          <p:cNvPr id="1110" name="Google Shape;1110;p34"/>
          <p:cNvSpPr txBox="1">
            <a:spLocks noGrp="1"/>
          </p:cNvSpPr>
          <p:nvPr>
            <p:ph type="subTitle" idx="14"/>
          </p:nvPr>
        </p:nvSpPr>
        <p:spPr>
          <a:xfrm>
            <a:off x="3582995" y="2845800"/>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 &amp; iterate </a:t>
            </a:r>
            <a:endParaRPr/>
          </a:p>
        </p:txBody>
      </p:sp>
      <p:sp>
        <p:nvSpPr>
          <p:cNvPr id="1111" name="Google Shape;1111;p34"/>
          <p:cNvSpPr txBox="1">
            <a:spLocks noGrp="1"/>
          </p:cNvSpPr>
          <p:nvPr>
            <p:ph type="subTitle" idx="15"/>
          </p:nvPr>
        </p:nvSpPr>
        <p:spPr>
          <a:xfrm>
            <a:off x="6434290" y="2845800"/>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points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1116" name="Google Shape;1116;p35"/>
          <p:cNvSpPr/>
          <p:nvPr/>
        </p:nvSpPr>
        <p:spPr>
          <a:xfrm>
            <a:off x="582618" y="637413"/>
            <a:ext cx="363300" cy="363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17" name="Google Shape;1117;p35"/>
          <p:cNvSpPr/>
          <p:nvPr/>
        </p:nvSpPr>
        <p:spPr>
          <a:xfrm>
            <a:off x="8212043" y="637413"/>
            <a:ext cx="363300" cy="363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18" name="Google Shape;1118;p35"/>
          <p:cNvSpPr txBox="1">
            <a:spLocks noGrp="1"/>
          </p:cNvSpPr>
          <p:nvPr>
            <p:ph type="subTitle" idx="1"/>
          </p:nvPr>
        </p:nvSpPr>
        <p:spPr>
          <a:xfrm>
            <a:off x="798388" y="3772215"/>
            <a:ext cx="3492600" cy="59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Estimated delivery time per unit</a:t>
            </a:r>
            <a:endParaRPr/>
          </a:p>
        </p:txBody>
      </p:sp>
      <p:sp>
        <p:nvSpPr>
          <p:cNvPr id="1119" name="Google Shape;1119;p35"/>
          <p:cNvSpPr txBox="1">
            <a:spLocks noGrp="1"/>
          </p:cNvSpPr>
          <p:nvPr>
            <p:ph type="title"/>
          </p:nvPr>
        </p:nvSpPr>
        <p:spPr>
          <a:xfrm>
            <a:off x="798388" y="2997571"/>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1120" name="Google Shape;1120;p35"/>
          <p:cNvSpPr txBox="1">
            <a:spLocks noGrp="1"/>
          </p:cNvSpPr>
          <p:nvPr>
            <p:ph type="title" idx="2"/>
          </p:nvPr>
        </p:nvSpPr>
        <p:spPr>
          <a:xfrm>
            <a:off x="2825700" y="1029535"/>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1121" name="Google Shape;1121;p35"/>
          <p:cNvSpPr txBox="1">
            <a:spLocks noGrp="1"/>
          </p:cNvSpPr>
          <p:nvPr>
            <p:ph type="subTitle" idx="3"/>
          </p:nvPr>
        </p:nvSpPr>
        <p:spPr>
          <a:xfrm>
            <a:off x="2825700" y="1804473"/>
            <a:ext cx="3492600" cy="59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Users bought our product</a:t>
            </a:r>
            <a:endParaRPr/>
          </a:p>
        </p:txBody>
      </p:sp>
      <p:sp>
        <p:nvSpPr>
          <p:cNvPr id="1122" name="Google Shape;1122;p35"/>
          <p:cNvSpPr txBox="1">
            <a:spLocks noGrp="1"/>
          </p:cNvSpPr>
          <p:nvPr>
            <p:ph type="title" idx="4"/>
          </p:nvPr>
        </p:nvSpPr>
        <p:spPr>
          <a:xfrm>
            <a:off x="4853013" y="2997571"/>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1123" name="Google Shape;1123;p35"/>
          <p:cNvSpPr txBox="1">
            <a:spLocks noGrp="1"/>
          </p:cNvSpPr>
          <p:nvPr>
            <p:ph type="subTitle" idx="5"/>
          </p:nvPr>
        </p:nvSpPr>
        <p:spPr>
          <a:xfrm>
            <a:off x="4853013" y="3772215"/>
            <a:ext cx="3492600" cy="59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Avg. distance travelled by logistics team</a:t>
            </a:r>
            <a:endParaRPr/>
          </a:p>
        </p:txBody>
      </p:sp>
      <p:sp>
        <p:nvSpPr>
          <p:cNvPr id="1124" name="Google Shape;1124;p35"/>
          <p:cNvSpPr/>
          <p:nvPr/>
        </p:nvSpPr>
        <p:spPr>
          <a:xfrm>
            <a:off x="713225" y="2195511"/>
            <a:ext cx="606206" cy="37384"/>
          </a:xfrm>
          <a:custGeom>
            <a:avLst/>
            <a:gdLst/>
            <a:ahLst/>
            <a:cxnLst/>
            <a:rect l="l" t="t" r="r" b="b"/>
            <a:pathLst>
              <a:path w="824770" h="50863" extrusionOk="0">
                <a:moveTo>
                  <a:pt x="799338" y="50863"/>
                </a:moveTo>
                <a:lnTo>
                  <a:pt x="25432" y="50863"/>
                </a:lnTo>
                <a:cubicBezTo>
                  <a:pt x="11430" y="50863"/>
                  <a:pt x="0" y="39433"/>
                  <a:pt x="0" y="25432"/>
                </a:cubicBezTo>
                <a:lnTo>
                  <a:pt x="0" y="25432"/>
                </a:lnTo>
                <a:cubicBezTo>
                  <a:pt x="0" y="11430"/>
                  <a:pt x="11430" y="0"/>
                  <a:pt x="25432" y="0"/>
                </a:cubicBezTo>
                <a:lnTo>
                  <a:pt x="799338" y="0"/>
                </a:lnTo>
                <a:cubicBezTo>
                  <a:pt x="813339" y="0"/>
                  <a:pt x="824770" y="11430"/>
                  <a:pt x="824770" y="25432"/>
                </a:cubicBezTo>
                <a:lnTo>
                  <a:pt x="824770" y="25432"/>
                </a:lnTo>
                <a:cubicBezTo>
                  <a:pt x="824770" y="39433"/>
                  <a:pt x="813339" y="50863"/>
                  <a:pt x="799338" y="5086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25" name="Google Shape;1125;p35"/>
          <p:cNvGrpSpPr/>
          <p:nvPr/>
        </p:nvGrpSpPr>
        <p:grpSpPr>
          <a:xfrm>
            <a:off x="541705" y="1421418"/>
            <a:ext cx="552408" cy="792759"/>
            <a:chOff x="10519314" y="4728596"/>
            <a:chExt cx="751780" cy="1078731"/>
          </a:xfrm>
        </p:grpSpPr>
        <p:grpSp>
          <p:nvGrpSpPr>
            <p:cNvPr id="1126" name="Google Shape;1126;p35"/>
            <p:cNvGrpSpPr/>
            <p:nvPr/>
          </p:nvGrpSpPr>
          <p:grpSpPr>
            <a:xfrm>
              <a:off x="10519314" y="4728596"/>
              <a:ext cx="626662" cy="1078731"/>
              <a:chOff x="10519314" y="4728596"/>
              <a:chExt cx="626662" cy="1078731"/>
            </a:xfrm>
          </p:grpSpPr>
          <p:grpSp>
            <p:nvGrpSpPr>
              <p:cNvPr id="1127" name="Google Shape;1127;p35"/>
              <p:cNvGrpSpPr/>
              <p:nvPr/>
            </p:nvGrpSpPr>
            <p:grpSpPr>
              <a:xfrm>
                <a:off x="10903220" y="4888205"/>
                <a:ext cx="242756" cy="919122"/>
                <a:chOff x="10903220" y="4888205"/>
                <a:chExt cx="242756" cy="919122"/>
              </a:xfrm>
            </p:grpSpPr>
            <p:sp>
              <p:nvSpPr>
                <p:cNvPr id="1128" name="Google Shape;1128;p35"/>
                <p:cNvSpPr/>
                <p:nvPr/>
              </p:nvSpPr>
              <p:spPr>
                <a:xfrm rot="-447735">
                  <a:off x="10961814" y="4892503"/>
                  <a:ext cx="125567" cy="910526"/>
                </a:xfrm>
                <a:custGeom>
                  <a:avLst/>
                  <a:gdLst/>
                  <a:ahLst/>
                  <a:cxnLst/>
                  <a:rect l="l" t="t" r="r" b="b"/>
                  <a:pathLst>
                    <a:path w="125444" h="909637" extrusionOk="0">
                      <a:moveTo>
                        <a:pt x="0" y="0"/>
                      </a:moveTo>
                      <a:lnTo>
                        <a:pt x="125445" y="0"/>
                      </a:lnTo>
                      <a:lnTo>
                        <a:pt x="125445" y="909637"/>
                      </a:lnTo>
                      <a:lnTo>
                        <a:pt x="0" y="9096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35"/>
                <p:cNvSpPr/>
                <p:nvPr/>
              </p:nvSpPr>
              <p:spPr>
                <a:xfrm>
                  <a:off x="10952422" y="4933194"/>
                  <a:ext cx="42088" cy="42088"/>
                </a:xfrm>
                <a:custGeom>
                  <a:avLst/>
                  <a:gdLst/>
                  <a:ahLst/>
                  <a:cxnLst/>
                  <a:rect l="l" t="t" r="r" b="b"/>
                  <a:pathLst>
                    <a:path w="42088" h="42088" extrusionOk="0">
                      <a:moveTo>
                        <a:pt x="41904" y="18282"/>
                      </a:moveTo>
                      <a:cubicBezTo>
                        <a:pt x="43428" y="29807"/>
                        <a:pt x="35331" y="40380"/>
                        <a:pt x="23806" y="41904"/>
                      </a:cubicBezTo>
                      <a:cubicBezTo>
                        <a:pt x="12281" y="43428"/>
                        <a:pt x="1709" y="35332"/>
                        <a:pt x="184" y="23806"/>
                      </a:cubicBezTo>
                      <a:cubicBezTo>
                        <a:pt x="-1340" y="12281"/>
                        <a:pt x="6756" y="1708"/>
                        <a:pt x="18282"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35"/>
                <p:cNvSpPr/>
                <p:nvPr/>
              </p:nvSpPr>
              <p:spPr>
                <a:xfrm>
                  <a:off x="10961186" y="5000250"/>
                  <a:ext cx="42087" cy="42087"/>
                </a:xfrm>
                <a:custGeom>
                  <a:avLst/>
                  <a:gdLst/>
                  <a:ahLst/>
                  <a:cxnLst/>
                  <a:rect l="l" t="t" r="r" b="b"/>
                  <a:pathLst>
                    <a:path w="42087" h="42087" extrusionOk="0">
                      <a:moveTo>
                        <a:pt x="41904" y="18282"/>
                      </a:moveTo>
                      <a:cubicBezTo>
                        <a:pt x="43427" y="29807"/>
                        <a:pt x="35331" y="40380"/>
                        <a:pt x="23806" y="41904"/>
                      </a:cubicBezTo>
                      <a:cubicBezTo>
                        <a:pt x="12280" y="43428"/>
                        <a:pt x="1708" y="35332"/>
                        <a:pt x="184" y="23806"/>
                      </a:cubicBezTo>
                      <a:cubicBezTo>
                        <a:pt x="-1340" y="12281"/>
                        <a:pt x="6756" y="1708"/>
                        <a:pt x="18281" y="184"/>
                      </a:cubicBezTo>
                      <a:cubicBezTo>
                        <a:pt x="29807" y="-1340"/>
                        <a:pt x="40380" y="6757"/>
                        <a:pt x="41904" y="1828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31" name="Google Shape;1131;p35"/>
                <p:cNvGrpSpPr/>
                <p:nvPr/>
              </p:nvGrpSpPr>
              <p:grpSpPr>
                <a:xfrm>
                  <a:off x="11014221" y="5588618"/>
                  <a:ext cx="100021" cy="114784"/>
                  <a:chOff x="11014221" y="5588618"/>
                  <a:chExt cx="100021" cy="114784"/>
                </a:xfrm>
              </p:grpSpPr>
              <p:sp>
                <p:nvSpPr>
                  <p:cNvPr id="1132" name="Google Shape;1132;p35"/>
                  <p:cNvSpPr/>
                  <p:nvPr/>
                </p:nvSpPr>
                <p:spPr>
                  <a:xfrm rot="-447735">
                    <a:off x="11014826" y="5594269"/>
                    <a:ext cx="88001" cy="15064"/>
                  </a:xfrm>
                  <a:custGeom>
                    <a:avLst/>
                    <a:gdLst/>
                    <a:ahLst/>
                    <a:cxnLst/>
                    <a:rect l="l" t="t" r="r" b="b"/>
                    <a:pathLst>
                      <a:path w="87915" h="15049" extrusionOk="0">
                        <a:moveTo>
                          <a:pt x="0" y="0"/>
                        </a:moveTo>
                        <a:lnTo>
                          <a:pt x="87916" y="0"/>
                        </a:lnTo>
                        <a:lnTo>
                          <a:pt x="87916" y="15049"/>
                        </a:lnTo>
                        <a:lnTo>
                          <a:pt x="0" y="1504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35"/>
                  <p:cNvSpPr/>
                  <p:nvPr/>
                </p:nvSpPr>
                <p:spPr>
                  <a:xfrm rot="-447735">
                    <a:off x="11018646" y="5623150"/>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35"/>
                  <p:cNvSpPr/>
                  <p:nvPr/>
                </p:nvSpPr>
                <p:spPr>
                  <a:xfrm rot="-447735">
                    <a:off x="11021820" y="5653805"/>
                    <a:ext cx="88001" cy="15064"/>
                  </a:xfrm>
                  <a:custGeom>
                    <a:avLst/>
                    <a:gdLst/>
                    <a:ahLst/>
                    <a:cxnLst/>
                    <a:rect l="l" t="t" r="r" b="b"/>
                    <a:pathLst>
                      <a:path w="87915" h="15049" extrusionOk="0">
                        <a:moveTo>
                          <a:pt x="0" y="0"/>
                        </a:moveTo>
                        <a:lnTo>
                          <a:pt x="87916" y="0"/>
                        </a:lnTo>
                        <a:lnTo>
                          <a:pt x="87916"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5"/>
                  <p:cNvSpPr/>
                  <p:nvPr/>
                </p:nvSpPr>
                <p:spPr>
                  <a:xfrm rot="-447735">
                    <a:off x="11025635" y="5682688"/>
                    <a:ext cx="88001" cy="15064"/>
                  </a:xfrm>
                  <a:custGeom>
                    <a:avLst/>
                    <a:gdLst/>
                    <a:ahLst/>
                    <a:cxnLst/>
                    <a:rect l="l" t="t" r="r" b="b"/>
                    <a:pathLst>
                      <a:path w="87915" h="15049" extrusionOk="0">
                        <a:moveTo>
                          <a:pt x="0" y="0"/>
                        </a:moveTo>
                        <a:lnTo>
                          <a:pt x="87915" y="0"/>
                        </a:lnTo>
                        <a:lnTo>
                          <a:pt x="87915" y="15050"/>
                        </a:lnTo>
                        <a:lnTo>
                          <a:pt x="0" y="1505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36" name="Google Shape;1136;p35"/>
              <p:cNvGrpSpPr/>
              <p:nvPr/>
            </p:nvGrpSpPr>
            <p:grpSpPr>
              <a:xfrm>
                <a:off x="10718623" y="4728596"/>
                <a:ext cx="229169" cy="1075979"/>
                <a:chOff x="10718623" y="4728596"/>
                <a:chExt cx="229169" cy="1075979"/>
              </a:xfrm>
            </p:grpSpPr>
            <p:sp>
              <p:nvSpPr>
                <p:cNvPr id="1137" name="Google Shape;1137;p35"/>
                <p:cNvSpPr/>
                <p:nvPr/>
              </p:nvSpPr>
              <p:spPr>
                <a:xfrm rot="-172174">
                  <a:off x="10745259" y="4732329"/>
                  <a:ext cx="175897" cy="1068513"/>
                </a:xfrm>
                <a:custGeom>
                  <a:avLst/>
                  <a:gdLst/>
                  <a:ahLst/>
                  <a:cxnLst/>
                  <a:rect l="l" t="t" r="r" b="b"/>
                  <a:pathLst>
                    <a:path w="176117" h="1069848" extrusionOk="0">
                      <a:moveTo>
                        <a:pt x="0" y="0"/>
                      </a:moveTo>
                      <a:lnTo>
                        <a:pt x="176117" y="0"/>
                      </a:lnTo>
                      <a:lnTo>
                        <a:pt x="176117" y="1069848"/>
                      </a:lnTo>
                      <a:lnTo>
                        <a:pt x="0" y="10698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35"/>
                <p:cNvSpPr/>
                <p:nvPr/>
              </p:nvSpPr>
              <p:spPr>
                <a:xfrm>
                  <a:off x="10787634" y="5182743"/>
                  <a:ext cx="87629" cy="87630"/>
                </a:xfrm>
                <a:custGeom>
                  <a:avLst/>
                  <a:gdLst/>
                  <a:ahLst/>
                  <a:cxnLst/>
                  <a:rect l="l" t="t" r="r" b="b"/>
                  <a:pathLst>
                    <a:path w="87629" h="87630" extrusionOk="0">
                      <a:moveTo>
                        <a:pt x="87630" y="43815"/>
                      </a:moveTo>
                      <a:cubicBezTo>
                        <a:pt x="87630" y="68013"/>
                        <a:pt x="68014" y="87630"/>
                        <a:pt x="43815" y="87630"/>
                      </a:cubicBezTo>
                      <a:cubicBezTo>
                        <a:pt x="19617" y="87630"/>
                        <a:pt x="1" y="68014"/>
                        <a:pt x="1" y="43815"/>
                      </a:cubicBezTo>
                      <a:cubicBezTo>
                        <a:pt x="1" y="19617"/>
                        <a:pt x="19617" y="0"/>
                        <a:pt x="43815" y="0"/>
                      </a:cubicBezTo>
                      <a:cubicBezTo>
                        <a:pt x="68014" y="0"/>
                        <a:pt x="87630" y="19616"/>
                        <a:pt x="87630" y="438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39" name="Google Shape;1139;p35"/>
                <p:cNvGrpSpPr/>
                <p:nvPr/>
              </p:nvGrpSpPr>
              <p:grpSpPr>
                <a:xfrm>
                  <a:off x="10765015" y="5040134"/>
                  <a:ext cx="116314" cy="49775"/>
                  <a:chOff x="10765015" y="5040134"/>
                  <a:chExt cx="116314" cy="49775"/>
                </a:xfrm>
              </p:grpSpPr>
              <p:sp>
                <p:nvSpPr>
                  <p:cNvPr id="1140" name="Google Shape;1140;p35"/>
                  <p:cNvSpPr/>
                  <p:nvPr/>
                </p:nvSpPr>
                <p:spPr>
                  <a:xfrm rot="-172174">
                    <a:off x="10765318" y="5042987"/>
                    <a:ext cx="114347" cy="14935"/>
                  </a:xfrm>
                  <a:custGeom>
                    <a:avLst/>
                    <a:gdLst/>
                    <a:ahLst/>
                    <a:cxnLst/>
                    <a:rect l="l" t="t" r="r" b="b"/>
                    <a:pathLst>
                      <a:path w="114490" h="14954" extrusionOk="0">
                        <a:moveTo>
                          <a:pt x="0" y="0"/>
                        </a:moveTo>
                        <a:lnTo>
                          <a:pt x="114490" y="0"/>
                        </a:lnTo>
                        <a:lnTo>
                          <a:pt x="114490"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35"/>
                  <p:cNvSpPr/>
                  <p:nvPr/>
                </p:nvSpPr>
                <p:spPr>
                  <a:xfrm rot="-172174">
                    <a:off x="10766681" y="5072121"/>
                    <a:ext cx="114347" cy="14935"/>
                  </a:xfrm>
                  <a:custGeom>
                    <a:avLst/>
                    <a:gdLst/>
                    <a:ahLst/>
                    <a:cxnLst/>
                    <a:rect l="l" t="t" r="r" b="b"/>
                    <a:pathLst>
                      <a:path w="114490" h="14954" extrusionOk="0">
                        <a:moveTo>
                          <a:pt x="0" y="0"/>
                        </a:moveTo>
                        <a:lnTo>
                          <a:pt x="114491" y="0"/>
                        </a:lnTo>
                        <a:lnTo>
                          <a:pt x="114491"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42" name="Google Shape;1142;p35"/>
                <p:cNvGrpSpPr/>
                <p:nvPr/>
              </p:nvGrpSpPr>
              <p:grpSpPr>
                <a:xfrm>
                  <a:off x="10784825" y="5436314"/>
                  <a:ext cx="116414" cy="49961"/>
                  <a:chOff x="10784825" y="5436314"/>
                  <a:chExt cx="116414" cy="49961"/>
                </a:xfrm>
              </p:grpSpPr>
              <p:sp>
                <p:nvSpPr>
                  <p:cNvPr id="1143" name="Google Shape;1143;p35"/>
                  <p:cNvSpPr/>
                  <p:nvPr/>
                </p:nvSpPr>
                <p:spPr>
                  <a:xfrm rot="-172174">
                    <a:off x="10785128" y="5439167"/>
                    <a:ext cx="114347" cy="14935"/>
                  </a:xfrm>
                  <a:custGeom>
                    <a:avLst/>
                    <a:gdLst/>
                    <a:ahLst/>
                    <a:cxnLst/>
                    <a:rect l="l" t="t" r="r" b="b"/>
                    <a:pathLst>
                      <a:path w="114490" h="14954" extrusionOk="0">
                        <a:moveTo>
                          <a:pt x="0" y="0"/>
                        </a:moveTo>
                        <a:lnTo>
                          <a:pt x="114491" y="0"/>
                        </a:lnTo>
                        <a:lnTo>
                          <a:pt x="114491"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35"/>
                  <p:cNvSpPr/>
                  <p:nvPr/>
                </p:nvSpPr>
                <p:spPr>
                  <a:xfrm rot="-172174">
                    <a:off x="10786591" y="5468487"/>
                    <a:ext cx="114347" cy="14935"/>
                  </a:xfrm>
                  <a:custGeom>
                    <a:avLst/>
                    <a:gdLst/>
                    <a:ahLst/>
                    <a:cxnLst/>
                    <a:rect l="l" t="t" r="r" b="b"/>
                    <a:pathLst>
                      <a:path w="114490" h="14954" extrusionOk="0">
                        <a:moveTo>
                          <a:pt x="0" y="0"/>
                        </a:moveTo>
                        <a:lnTo>
                          <a:pt x="114490" y="0"/>
                        </a:lnTo>
                        <a:lnTo>
                          <a:pt x="114490"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45" name="Google Shape;1145;p35"/>
              <p:cNvGrpSpPr/>
              <p:nvPr/>
            </p:nvGrpSpPr>
            <p:grpSpPr>
              <a:xfrm>
                <a:off x="10519314" y="4813458"/>
                <a:ext cx="202120" cy="992123"/>
                <a:chOff x="10519314" y="4813458"/>
                <a:chExt cx="202120" cy="992123"/>
              </a:xfrm>
            </p:grpSpPr>
            <p:sp>
              <p:nvSpPr>
                <p:cNvPr id="1146" name="Google Shape;1146;p35"/>
                <p:cNvSpPr/>
                <p:nvPr/>
              </p:nvSpPr>
              <p:spPr>
                <a:xfrm>
                  <a:off x="10519314" y="4813458"/>
                  <a:ext cx="202120" cy="992123"/>
                </a:xfrm>
                <a:custGeom>
                  <a:avLst/>
                  <a:gdLst/>
                  <a:ahLst/>
                  <a:cxnLst/>
                  <a:rect l="l" t="t" r="r" b="b"/>
                  <a:pathLst>
                    <a:path w="202120" h="992123" extrusionOk="0">
                      <a:moveTo>
                        <a:pt x="0" y="0"/>
                      </a:moveTo>
                      <a:lnTo>
                        <a:pt x="202120" y="0"/>
                      </a:lnTo>
                      <a:lnTo>
                        <a:pt x="202120" y="992124"/>
                      </a:lnTo>
                      <a:lnTo>
                        <a:pt x="0" y="99212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35"/>
                <p:cNvSpPr/>
                <p:nvPr/>
              </p:nvSpPr>
              <p:spPr>
                <a:xfrm>
                  <a:off x="10558843" y="4891468"/>
                  <a:ext cx="123063" cy="123062"/>
                </a:xfrm>
                <a:custGeom>
                  <a:avLst/>
                  <a:gdLst/>
                  <a:ahLst/>
                  <a:cxnLst/>
                  <a:rect l="l" t="t" r="r" b="b"/>
                  <a:pathLst>
                    <a:path w="123063" h="123062" extrusionOk="0">
                      <a:moveTo>
                        <a:pt x="123063" y="61532"/>
                      </a:moveTo>
                      <a:cubicBezTo>
                        <a:pt x="123063" y="95514"/>
                        <a:pt x="95514" y="123063"/>
                        <a:pt x="61531" y="123063"/>
                      </a:cubicBezTo>
                      <a:cubicBezTo>
                        <a:pt x="27548" y="123063"/>
                        <a:pt x="-1" y="95514"/>
                        <a:pt x="-1" y="61532"/>
                      </a:cubicBezTo>
                      <a:cubicBezTo>
                        <a:pt x="-1" y="27549"/>
                        <a:pt x="27548" y="0"/>
                        <a:pt x="61531" y="0"/>
                      </a:cubicBezTo>
                      <a:cubicBezTo>
                        <a:pt x="95514" y="0"/>
                        <a:pt x="123063" y="27549"/>
                        <a:pt x="123063" y="6153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48" name="Google Shape;1148;p35"/>
                <p:cNvGrpSpPr/>
                <p:nvPr/>
              </p:nvGrpSpPr>
              <p:grpSpPr>
                <a:xfrm>
                  <a:off x="10556176" y="5465730"/>
                  <a:ext cx="128397" cy="44196"/>
                  <a:chOff x="10556176" y="5465730"/>
                  <a:chExt cx="128397" cy="44196"/>
                </a:xfrm>
              </p:grpSpPr>
              <p:sp>
                <p:nvSpPr>
                  <p:cNvPr id="1149" name="Google Shape;1149;p35"/>
                  <p:cNvSpPr/>
                  <p:nvPr/>
                </p:nvSpPr>
                <p:spPr>
                  <a:xfrm>
                    <a:off x="10556176" y="5465730"/>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35"/>
                  <p:cNvSpPr/>
                  <p:nvPr/>
                </p:nvSpPr>
                <p:spPr>
                  <a:xfrm>
                    <a:off x="10556176" y="5494972"/>
                    <a:ext cx="128397" cy="14954"/>
                  </a:xfrm>
                  <a:custGeom>
                    <a:avLst/>
                    <a:gdLst/>
                    <a:ahLst/>
                    <a:cxnLst/>
                    <a:rect l="l" t="t" r="r" b="b"/>
                    <a:pathLst>
                      <a:path w="128397" h="14954" extrusionOk="0">
                        <a:moveTo>
                          <a:pt x="0" y="0"/>
                        </a:moveTo>
                        <a:lnTo>
                          <a:pt x="128397" y="0"/>
                        </a:lnTo>
                        <a:lnTo>
                          <a:pt x="128397" y="14955"/>
                        </a:lnTo>
                        <a:lnTo>
                          <a:pt x="0" y="1495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1" name="Google Shape;1151;p35"/>
                <p:cNvGrpSpPr/>
                <p:nvPr/>
              </p:nvGrpSpPr>
              <p:grpSpPr>
                <a:xfrm>
                  <a:off x="10556176" y="5689187"/>
                  <a:ext cx="128397" cy="44196"/>
                  <a:chOff x="10556176" y="5689187"/>
                  <a:chExt cx="128397" cy="44196"/>
                </a:xfrm>
              </p:grpSpPr>
              <p:sp>
                <p:nvSpPr>
                  <p:cNvPr id="1152" name="Google Shape;1152;p35"/>
                  <p:cNvSpPr/>
                  <p:nvPr/>
                </p:nvSpPr>
                <p:spPr>
                  <a:xfrm>
                    <a:off x="10556176" y="5689187"/>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35"/>
                  <p:cNvSpPr/>
                  <p:nvPr/>
                </p:nvSpPr>
                <p:spPr>
                  <a:xfrm>
                    <a:off x="10556176" y="5718429"/>
                    <a:ext cx="128397" cy="14954"/>
                  </a:xfrm>
                  <a:custGeom>
                    <a:avLst/>
                    <a:gdLst/>
                    <a:ahLst/>
                    <a:cxnLst/>
                    <a:rect l="l" t="t" r="r" b="b"/>
                    <a:pathLst>
                      <a:path w="128397" h="14954" extrusionOk="0">
                        <a:moveTo>
                          <a:pt x="0" y="0"/>
                        </a:moveTo>
                        <a:lnTo>
                          <a:pt x="128397" y="0"/>
                        </a:lnTo>
                        <a:lnTo>
                          <a:pt x="128397" y="14954"/>
                        </a:lnTo>
                        <a:lnTo>
                          <a:pt x="0" y="1495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154" name="Google Shape;1154;p35"/>
            <p:cNvGrpSpPr/>
            <p:nvPr/>
          </p:nvGrpSpPr>
          <p:grpSpPr>
            <a:xfrm>
              <a:off x="11058042" y="5088325"/>
              <a:ext cx="213052" cy="717953"/>
              <a:chOff x="11058042" y="5088325"/>
              <a:chExt cx="213052" cy="717953"/>
            </a:xfrm>
          </p:grpSpPr>
          <p:sp>
            <p:nvSpPr>
              <p:cNvPr id="1155" name="Google Shape;1155;p35"/>
              <p:cNvSpPr/>
              <p:nvPr/>
            </p:nvSpPr>
            <p:spPr>
              <a:xfrm rot="-631368">
                <a:off x="11122592" y="5089982"/>
                <a:ext cx="83952" cy="714640"/>
              </a:xfrm>
              <a:custGeom>
                <a:avLst/>
                <a:gdLst/>
                <a:ahLst/>
                <a:cxnLst/>
                <a:rect l="l" t="t" r="r" b="b"/>
                <a:pathLst>
                  <a:path w="84010" h="715136" extrusionOk="0">
                    <a:moveTo>
                      <a:pt x="0" y="0"/>
                    </a:moveTo>
                    <a:lnTo>
                      <a:pt x="84010" y="0"/>
                    </a:lnTo>
                    <a:lnTo>
                      <a:pt x="84010" y="715137"/>
                    </a:lnTo>
                    <a:lnTo>
                      <a:pt x="0" y="71513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35"/>
              <p:cNvSpPr/>
              <p:nvPr/>
            </p:nvSpPr>
            <p:spPr>
              <a:xfrm rot="-631368">
                <a:off x="11154645" y="5271518"/>
                <a:ext cx="25985" cy="411004"/>
              </a:xfrm>
              <a:custGeom>
                <a:avLst/>
                <a:gdLst/>
                <a:ahLst/>
                <a:cxnLst/>
                <a:rect l="l" t="t" r="r" b="b"/>
                <a:pathLst>
                  <a:path w="26003" h="411289" extrusionOk="0">
                    <a:moveTo>
                      <a:pt x="0" y="0"/>
                    </a:moveTo>
                    <a:lnTo>
                      <a:pt x="26003" y="0"/>
                    </a:lnTo>
                    <a:lnTo>
                      <a:pt x="26003" y="411289"/>
                    </a:lnTo>
                    <a:lnTo>
                      <a:pt x="0" y="41128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57" name="Google Shape;1157;p35"/>
          <p:cNvGrpSpPr/>
          <p:nvPr/>
        </p:nvGrpSpPr>
        <p:grpSpPr>
          <a:xfrm>
            <a:off x="580759" y="539494"/>
            <a:ext cx="426307" cy="643642"/>
            <a:chOff x="10572463" y="3528536"/>
            <a:chExt cx="580168" cy="875823"/>
          </a:xfrm>
        </p:grpSpPr>
        <p:grpSp>
          <p:nvGrpSpPr>
            <p:cNvPr id="1158" name="Google Shape;1158;p35"/>
            <p:cNvGrpSpPr/>
            <p:nvPr/>
          </p:nvGrpSpPr>
          <p:grpSpPr>
            <a:xfrm>
              <a:off x="10713815" y="3528536"/>
              <a:ext cx="438816" cy="746664"/>
              <a:chOff x="10713815" y="3528536"/>
              <a:chExt cx="438816" cy="746664"/>
            </a:xfrm>
          </p:grpSpPr>
          <p:sp>
            <p:nvSpPr>
              <p:cNvPr id="1159" name="Google Shape;1159;p35"/>
              <p:cNvSpPr/>
              <p:nvPr/>
            </p:nvSpPr>
            <p:spPr>
              <a:xfrm>
                <a:off x="10713815" y="3528536"/>
                <a:ext cx="438816" cy="746664"/>
              </a:xfrm>
              <a:custGeom>
                <a:avLst/>
                <a:gdLst/>
                <a:ahLst/>
                <a:cxnLst/>
                <a:rect l="l" t="t" r="r" b="b"/>
                <a:pathLst>
                  <a:path w="438816" h="746664" extrusionOk="0">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60" name="Google Shape;1160;p35"/>
              <p:cNvGrpSpPr/>
              <p:nvPr/>
            </p:nvGrpSpPr>
            <p:grpSpPr>
              <a:xfrm>
                <a:off x="10776489" y="3625310"/>
                <a:ext cx="313848" cy="288226"/>
                <a:chOff x="10776489" y="3625310"/>
                <a:chExt cx="313848" cy="288226"/>
              </a:xfrm>
            </p:grpSpPr>
            <p:sp>
              <p:nvSpPr>
                <p:cNvPr id="1161" name="Google Shape;1161;p35"/>
                <p:cNvSpPr/>
                <p:nvPr/>
              </p:nvSpPr>
              <p:spPr>
                <a:xfrm>
                  <a:off x="10776489" y="362531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35"/>
                <p:cNvSpPr/>
                <p:nvPr/>
              </p:nvSpPr>
              <p:spPr>
                <a:xfrm>
                  <a:off x="10776489" y="367865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35"/>
                <p:cNvSpPr/>
                <p:nvPr/>
              </p:nvSpPr>
              <p:spPr>
                <a:xfrm>
                  <a:off x="10776489" y="3731990"/>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4" name="Google Shape;1164;p35"/>
                <p:cNvSpPr/>
                <p:nvPr/>
              </p:nvSpPr>
              <p:spPr>
                <a:xfrm>
                  <a:off x="10776489" y="378542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35"/>
                <p:cNvSpPr/>
                <p:nvPr/>
              </p:nvSpPr>
              <p:spPr>
                <a:xfrm>
                  <a:off x="10776489" y="3838765"/>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35"/>
                <p:cNvSpPr/>
                <p:nvPr/>
              </p:nvSpPr>
              <p:spPr>
                <a:xfrm>
                  <a:off x="10776489" y="3892105"/>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7" name="Google Shape;1167;p35"/>
              <p:cNvGrpSpPr/>
              <p:nvPr/>
            </p:nvGrpSpPr>
            <p:grpSpPr>
              <a:xfrm>
                <a:off x="10776489" y="3999547"/>
                <a:ext cx="313848" cy="181546"/>
                <a:chOff x="10776489" y="3999547"/>
                <a:chExt cx="313848" cy="181546"/>
              </a:xfrm>
            </p:grpSpPr>
            <p:sp>
              <p:nvSpPr>
                <p:cNvPr id="1168" name="Google Shape;1168;p35"/>
                <p:cNvSpPr/>
                <p:nvPr/>
              </p:nvSpPr>
              <p:spPr>
                <a:xfrm>
                  <a:off x="10776489" y="399954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35"/>
                <p:cNvSpPr/>
                <p:nvPr/>
              </p:nvSpPr>
              <p:spPr>
                <a:xfrm>
                  <a:off x="10776489" y="4052887"/>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35"/>
                <p:cNvSpPr/>
                <p:nvPr/>
              </p:nvSpPr>
              <p:spPr>
                <a:xfrm>
                  <a:off x="10776489" y="4106322"/>
                  <a:ext cx="313848" cy="21431"/>
                </a:xfrm>
                <a:custGeom>
                  <a:avLst/>
                  <a:gdLst/>
                  <a:ahLst/>
                  <a:cxnLst/>
                  <a:rect l="l" t="t" r="r" b="b"/>
                  <a:pathLst>
                    <a:path w="313848" h="21431" extrusionOk="0">
                      <a:moveTo>
                        <a:pt x="0" y="0"/>
                      </a:moveTo>
                      <a:lnTo>
                        <a:pt x="313848" y="0"/>
                      </a:lnTo>
                      <a:lnTo>
                        <a:pt x="313848" y="21431"/>
                      </a:lnTo>
                      <a:lnTo>
                        <a:pt x="0" y="214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35"/>
                <p:cNvSpPr/>
                <p:nvPr/>
              </p:nvSpPr>
              <p:spPr>
                <a:xfrm>
                  <a:off x="10776489" y="4159662"/>
                  <a:ext cx="184689" cy="21431"/>
                </a:xfrm>
                <a:custGeom>
                  <a:avLst/>
                  <a:gdLst/>
                  <a:ahLst/>
                  <a:cxnLst/>
                  <a:rect l="l" t="t" r="r" b="b"/>
                  <a:pathLst>
                    <a:path w="184689" h="21431" extrusionOk="0">
                      <a:moveTo>
                        <a:pt x="0" y="0"/>
                      </a:moveTo>
                      <a:lnTo>
                        <a:pt x="184690" y="0"/>
                      </a:lnTo>
                      <a:lnTo>
                        <a:pt x="184690" y="21431"/>
                      </a:lnTo>
                      <a:lnTo>
                        <a:pt x="0" y="21431"/>
                      </a:ln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2" name="Google Shape;1172;p35"/>
              <p:cNvSpPr/>
              <p:nvPr/>
            </p:nvSpPr>
            <p:spPr>
              <a:xfrm>
                <a:off x="11039951" y="3528536"/>
                <a:ext cx="112584" cy="112585"/>
              </a:xfrm>
              <a:custGeom>
                <a:avLst/>
                <a:gdLst/>
                <a:ahLst/>
                <a:cxnLst/>
                <a:rect l="l" t="t" r="r" b="b"/>
                <a:pathLst>
                  <a:path w="112584" h="112585" extrusionOk="0">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3" name="Google Shape;1173;p35"/>
            <p:cNvGrpSpPr/>
            <p:nvPr/>
          </p:nvGrpSpPr>
          <p:grpSpPr>
            <a:xfrm>
              <a:off x="10572463" y="3657790"/>
              <a:ext cx="438817" cy="746569"/>
              <a:chOff x="10572463" y="3657790"/>
              <a:chExt cx="438817" cy="746569"/>
            </a:xfrm>
          </p:grpSpPr>
          <p:sp>
            <p:nvSpPr>
              <p:cNvPr id="1174" name="Google Shape;1174;p35"/>
              <p:cNvSpPr/>
              <p:nvPr/>
            </p:nvSpPr>
            <p:spPr>
              <a:xfrm>
                <a:off x="10572463" y="3657790"/>
                <a:ext cx="438817" cy="746569"/>
              </a:xfrm>
              <a:custGeom>
                <a:avLst/>
                <a:gdLst/>
                <a:ahLst/>
                <a:cxnLst/>
                <a:rect l="l" t="t" r="r" b="b"/>
                <a:pathLst>
                  <a:path w="438817" h="746569" extrusionOk="0">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75" name="Google Shape;1175;p35"/>
              <p:cNvGrpSpPr/>
              <p:nvPr/>
            </p:nvGrpSpPr>
            <p:grpSpPr>
              <a:xfrm>
                <a:off x="10635138" y="3754469"/>
                <a:ext cx="313848" cy="288321"/>
                <a:chOff x="10635138" y="3754469"/>
                <a:chExt cx="313848" cy="288321"/>
              </a:xfrm>
            </p:grpSpPr>
            <p:sp>
              <p:nvSpPr>
                <p:cNvPr id="1176" name="Google Shape;1176;p35"/>
                <p:cNvSpPr/>
                <p:nvPr/>
              </p:nvSpPr>
              <p:spPr>
                <a:xfrm>
                  <a:off x="10635138" y="375446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35"/>
                <p:cNvSpPr/>
                <p:nvPr/>
              </p:nvSpPr>
              <p:spPr>
                <a:xfrm>
                  <a:off x="10635138" y="380790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35"/>
                <p:cNvSpPr/>
                <p:nvPr/>
              </p:nvSpPr>
              <p:spPr>
                <a:xfrm>
                  <a:off x="10635138" y="386124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35"/>
                <p:cNvSpPr/>
                <p:nvPr/>
              </p:nvSpPr>
              <p:spPr>
                <a:xfrm>
                  <a:off x="10635138" y="3914584"/>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35"/>
                <p:cNvSpPr/>
                <p:nvPr/>
              </p:nvSpPr>
              <p:spPr>
                <a:xfrm>
                  <a:off x="10635138" y="3968019"/>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35"/>
                <p:cNvSpPr/>
                <p:nvPr/>
              </p:nvSpPr>
              <p:spPr>
                <a:xfrm>
                  <a:off x="10635138" y="4021359"/>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2" name="Google Shape;1182;p35"/>
              <p:cNvGrpSpPr/>
              <p:nvPr/>
            </p:nvGrpSpPr>
            <p:grpSpPr>
              <a:xfrm>
                <a:off x="10635138" y="4128801"/>
                <a:ext cx="313848" cy="181547"/>
                <a:chOff x="10635138" y="4128801"/>
                <a:chExt cx="313848" cy="181547"/>
              </a:xfrm>
            </p:grpSpPr>
            <p:sp>
              <p:nvSpPr>
                <p:cNvPr id="1183" name="Google Shape;1183;p35"/>
                <p:cNvSpPr/>
                <p:nvPr/>
              </p:nvSpPr>
              <p:spPr>
                <a:xfrm>
                  <a:off x="10635138" y="412880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35"/>
                <p:cNvSpPr/>
                <p:nvPr/>
              </p:nvSpPr>
              <p:spPr>
                <a:xfrm>
                  <a:off x="10635138" y="418214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35"/>
                <p:cNvSpPr/>
                <p:nvPr/>
              </p:nvSpPr>
              <p:spPr>
                <a:xfrm>
                  <a:off x="10635138" y="4235481"/>
                  <a:ext cx="313848" cy="21431"/>
                </a:xfrm>
                <a:custGeom>
                  <a:avLst/>
                  <a:gdLst/>
                  <a:ahLst/>
                  <a:cxnLst/>
                  <a:rect l="l" t="t" r="r" b="b"/>
                  <a:pathLst>
                    <a:path w="313848" h="21431" extrusionOk="0">
                      <a:moveTo>
                        <a:pt x="0" y="0"/>
                      </a:moveTo>
                      <a:lnTo>
                        <a:pt x="313849" y="0"/>
                      </a:lnTo>
                      <a:lnTo>
                        <a:pt x="313849" y="21431"/>
                      </a:lnTo>
                      <a:lnTo>
                        <a:pt x="0"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35"/>
                <p:cNvSpPr/>
                <p:nvPr/>
              </p:nvSpPr>
              <p:spPr>
                <a:xfrm>
                  <a:off x="10635138" y="4288917"/>
                  <a:ext cx="184689" cy="21431"/>
                </a:xfrm>
                <a:custGeom>
                  <a:avLst/>
                  <a:gdLst/>
                  <a:ahLst/>
                  <a:cxnLst/>
                  <a:rect l="l" t="t" r="r" b="b"/>
                  <a:pathLst>
                    <a:path w="184689" h="21431" extrusionOk="0">
                      <a:moveTo>
                        <a:pt x="0" y="0"/>
                      </a:moveTo>
                      <a:lnTo>
                        <a:pt x="184689" y="0"/>
                      </a:lnTo>
                      <a:lnTo>
                        <a:pt x="184689" y="21431"/>
                      </a:lnTo>
                      <a:lnTo>
                        <a:pt x="-1" y="2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87" name="Google Shape;1187;p35"/>
              <p:cNvSpPr/>
              <p:nvPr/>
            </p:nvSpPr>
            <p:spPr>
              <a:xfrm>
                <a:off x="10898599" y="3657790"/>
                <a:ext cx="112586" cy="112585"/>
              </a:xfrm>
              <a:custGeom>
                <a:avLst/>
                <a:gdLst/>
                <a:ahLst/>
                <a:cxnLst/>
                <a:rect l="l" t="t" r="r" b="b"/>
                <a:pathLst>
                  <a:path w="112586" h="112585" extrusionOk="0">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88" name="Google Shape;1188;p35"/>
          <p:cNvGrpSpPr/>
          <p:nvPr/>
        </p:nvGrpSpPr>
        <p:grpSpPr>
          <a:xfrm>
            <a:off x="755174" y="1181737"/>
            <a:ext cx="18197" cy="243247"/>
            <a:chOff x="10809827" y="4402455"/>
            <a:chExt cx="24764" cy="330993"/>
          </a:xfrm>
        </p:grpSpPr>
        <p:sp>
          <p:nvSpPr>
            <p:cNvPr id="1189" name="Google Shape;1189;p35"/>
            <p:cNvSpPr/>
            <p:nvPr/>
          </p:nvSpPr>
          <p:spPr>
            <a:xfrm>
              <a:off x="10822209" y="4414266"/>
              <a:ext cx="9525" cy="307467"/>
            </a:xfrm>
            <a:custGeom>
              <a:avLst/>
              <a:gdLst/>
              <a:ahLst/>
              <a:cxnLst/>
              <a:rect l="l" t="t" r="r" b="b"/>
              <a:pathLst>
                <a:path w="9525" h="307467" extrusionOk="0">
                  <a:moveTo>
                    <a:pt x="-1" y="307467"/>
                  </a:moveTo>
                  <a:lnTo>
                    <a:pt x="-1"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35"/>
            <p:cNvSpPr/>
            <p:nvPr/>
          </p:nvSpPr>
          <p:spPr>
            <a:xfrm>
              <a:off x="10809827" y="4708683"/>
              <a:ext cx="24764" cy="24765"/>
            </a:xfrm>
            <a:custGeom>
              <a:avLst/>
              <a:gdLst/>
              <a:ahLst/>
              <a:cxnLst/>
              <a:rect l="l" t="t" r="r" b="b"/>
              <a:pathLst>
                <a:path w="24764" h="24765" extrusionOk="0">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35"/>
            <p:cNvSpPr/>
            <p:nvPr/>
          </p:nvSpPr>
          <p:spPr>
            <a:xfrm>
              <a:off x="10809827" y="4402455"/>
              <a:ext cx="24764" cy="24764"/>
            </a:xfrm>
            <a:custGeom>
              <a:avLst/>
              <a:gdLst/>
              <a:ahLst/>
              <a:cxnLst/>
              <a:rect l="l" t="t" r="r" b="b"/>
              <a:pathLst>
                <a:path w="24764" h="24764" extrusionOk="0">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2" name="Google Shape;1192;p35"/>
          <p:cNvGrpSpPr/>
          <p:nvPr/>
        </p:nvGrpSpPr>
        <p:grpSpPr>
          <a:xfrm>
            <a:off x="7595314" y="1536380"/>
            <a:ext cx="363177" cy="451073"/>
            <a:chOff x="7385113" y="1535430"/>
            <a:chExt cx="435673" cy="541115"/>
          </a:xfrm>
        </p:grpSpPr>
        <p:sp>
          <p:nvSpPr>
            <p:cNvPr id="1193" name="Google Shape;1193;p35"/>
            <p:cNvSpPr/>
            <p:nvPr/>
          </p:nvSpPr>
          <p:spPr>
            <a:xfrm>
              <a:off x="7385113" y="1535430"/>
              <a:ext cx="435673" cy="541115"/>
            </a:xfrm>
            <a:custGeom>
              <a:avLst/>
              <a:gdLst/>
              <a:ahLst/>
              <a:cxnLst/>
              <a:rect l="l" t="t" r="r" b="b"/>
              <a:pathLst>
                <a:path w="435673" h="541115" extrusionOk="0">
                  <a:moveTo>
                    <a:pt x="394621" y="0"/>
                  </a:moveTo>
                  <a:cubicBezTo>
                    <a:pt x="417294" y="0"/>
                    <a:pt x="435674" y="18380"/>
                    <a:pt x="435674" y="41053"/>
                  </a:cubicBezTo>
                  <a:lnTo>
                    <a:pt x="435674" y="500062"/>
                  </a:lnTo>
                  <a:cubicBezTo>
                    <a:pt x="435674" y="522735"/>
                    <a:pt x="417294" y="541115"/>
                    <a:pt x="394621" y="541115"/>
                  </a:cubicBezTo>
                  <a:lnTo>
                    <a:pt x="41053" y="541115"/>
                  </a:lnTo>
                  <a:cubicBezTo>
                    <a:pt x="18380" y="541115"/>
                    <a:pt x="0" y="522735"/>
                    <a:pt x="0" y="500062"/>
                  </a:cubicBezTo>
                  <a:lnTo>
                    <a:pt x="0" y="41053"/>
                  </a:lnTo>
                  <a:cubicBezTo>
                    <a:pt x="0" y="18380"/>
                    <a:pt x="18380" y="0"/>
                    <a:pt x="41053"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94" name="Google Shape;1194;p35"/>
            <p:cNvGrpSpPr/>
            <p:nvPr/>
          </p:nvGrpSpPr>
          <p:grpSpPr>
            <a:xfrm>
              <a:off x="7612094" y="1566576"/>
              <a:ext cx="164781" cy="41529"/>
              <a:chOff x="7612094" y="1566576"/>
              <a:chExt cx="164781" cy="41529"/>
            </a:xfrm>
          </p:grpSpPr>
          <p:sp>
            <p:nvSpPr>
              <p:cNvPr id="1195" name="Google Shape;1195;p35"/>
              <p:cNvSpPr/>
              <p:nvPr/>
            </p:nvSpPr>
            <p:spPr>
              <a:xfrm>
                <a:off x="7735347" y="1566576"/>
                <a:ext cx="41528" cy="41529"/>
              </a:xfrm>
              <a:custGeom>
                <a:avLst/>
                <a:gdLst/>
                <a:ahLst/>
                <a:cxnLst/>
                <a:rect l="l" t="t" r="r" b="b"/>
                <a:pathLst>
                  <a:path w="41528" h="41529" extrusionOk="0">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35"/>
              <p:cNvSpPr/>
              <p:nvPr/>
            </p:nvSpPr>
            <p:spPr>
              <a:xfrm>
                <a:off x="7673721" y="1566576"/>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4"/>
                      <a:pt x="0" y="20765"/>
                    </a:cubicBezTo>
                    <a:cubicBezTo>
                      <a:pt x="0" y="9334"/>
                      <a:pt x="9334" y="0"/>
                      <a:pt x="20764" y="0"/>
                    </a:cubicBezTo>
                    <a:cubicBezTo>
                      <a:pt x="32195" y="0"/>
                      <a:pt x="41529" y="9334"/>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35"/>
              <p:cNvSpPr/>
              <p:nvPr/>
            </p:nvSpPr>
            <p:spPr>
              <a:xfrm>
                <a:off x="7612094" y="1566576"/>
                <a:ext cx="41529" cy="41529"/>
              </a:xfrm>
              <a:custGeom>
                <a:avLst/>
                <a:gdLst/>
                <a:ahLst/>
                <a:cxnLst/>
                <a:rect l="l" t="t" r="r" b="b"/>
                <a:pathLst>
                  <a:path w="41529" h="41529" extrusionOk="0">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98" name="Google Shape;1198;p35"/>
          <p:cNvGrpSpPr/>
          <p:nvPr/>
        </p:nvGrpSpPr>
        <p:grpSpPr>
          <a:xfrm>
            <a:off x="7624772" y="1623323"/>
            <a:ext cx="299338" cy="313076"/>
            <a:chOff x="7420451" y="1639728"/>
            <a:chExt cx="359091" cy="375571"/>
          </a:xfrm>
        </p:grpSpPr>
        <p:sp>
          <p:nvSpPr>
            <p:cNvPr id="1199" name="Google Shape;1199;p35"/>
            <p:cNvSpPr/>
            <p:nvPr/>
          </p:nvSpPr>
          <p:spPr>
            <a:xfrm>
              <a:off x="7420451" y="1852041"/>
              <a:ext cx="357473" cy="163258"/>
            </a:xfrm>
            <a:custGeom>
              <a:avLst/>
              <a:gdLst/>
              <a:ahLst/>
              <a:cxnLst/>
              <a:rect l="l" t="t" r="r" b="b"/>
              <a:pathLst>
                <a:path w="357473" h="163258" extrusionOk="0">
                  <a:moveTo>
                    <a:pt x="40196" y="72962"/>
                  </a:moveTo>
                  <a:lnTo>
                    <a:pt x="0" y="72962"/>
                  </a:lnTo>
                  <a:lnTo>
                    <a:pt x="0" y="90297"/>
                  </a:lnTo>
                  <a:lnTo>
                    <a:pt x="40196" y="90297"/>
                  </a:lnTo>
                  <a:lnTo>
                    <a:pt x="40196" y="72962"/>
                  </a:lnTo>
                  <a:close/>
                  <a:moveTo>
                    <a:pt x="185166" y="126778"/>
                  </a:moveTo>
                  <a:lnTo>
                    <a:pt x="294894" y="126778"/>
                  </a:lnTo>
                  <a:lnTo>
                    <a:pt x="294894" y="109347"/>
                  </a:lnTo>
                  <a:lnTo>
                    <a:pt x="185166" y="109347"/>
                  </a:lnTo>
                  <a:lnTo>
                    <a:pt x="185166" y="126778"/>
                  </a:lnTo>
                  <a:close/>
                  <a:moveTo>
                    <a:pt x="294894" y="0"/>
                  </a:moveTo>
                  <a:lnTo>
                    <a:pt x="38291" y="0"/>
                  </a:lnTo>
                  <a:lnTo>
                    <a:pt x="38291" y="17335"/>
                  </a:lnTo>
                  <a:lnTo>
                    <a:pt x="294894" y="17335"/>
                  </a:lnTo>
                  <a:lnTo>
                    <a:pt x="294894" y="0"/>
                  </a:lnTo>
                  <a:close/>
                  <a:moveTo>
                    <a:pt x="0" y="163259"/>
                  </a:moveTo>
                  <a:lnTo>
                    <a:pt x="99632" y="163259"/>
                  </a:lnTo>
                  <a:lnTo>
                    <a:pt x="99632" y="145828"/>
                  </a:lnTo>
                  <a:lnTo>
                    <a:pt x="0" y="145828"/>
                  </a:lnTo>
                  <a:lnTo>
                    <a:pt x="0" y="163259"/>
                  </a:lnTo>
                  <a:close/>
                  <a:moveTo>
                    <a:pt x="76581" y="36481"/>
                  </a:moveTo>
                  <a:lnTo>
                    <a:pt x="0" y="36481"/>
                  </a:lnTo>
                  <a:lnTo>
                    <a:pt x="0" y="53816"/>
                  </a:lnTo>
                  <a:lnTo>
                    <a:pt x="76581" y="53816"/>
                  </a:lnTo>
                  <a:lnTo>
                    <a:pt x="76581" y="36481"/>
                  </a:lnTo>
                  <a:close/>
                  <a:moveTo>
                    <a:pt x="52483" y="90297"/>
                  </a:moveTo>
                  <a:lnTo>
                    <a:pt x="207836" y="90297"/>
                  </a:lnTo>
                  <a:lnTo>
                    <a:pt x="207836" y="72962"/>
                  </a:lnTo>
                  <a:lnTo>
                    <a:pt x="52483" y="72962"/>
                  </a:lnTo>
                  <a:lnTo>
                    <a:pt x="52483" y="90297"/>
                  </a:lnTo>
                  <a:close/>
                  <a:moveTo>
                    <a:pt x="164402" y="109347"/>
                  </a:moveTo>
                  <a:lnTo>
                    <a:pt x="0" y="109347"/>
                  </a:lnTo>
                  <a:lnTo>
                    <a:pt x="0" y="126778"/>
                  </a:lnTo>
                  <a:lnTo>
                    <a:pt x="164402" y="126778"/>
                  </a:lnTo>
                  <a:lnTo>
                    <a:pt x="164402" y="109347"/>
                  </a:lnTo>
                  <a:close/>
                  <a:moveTo>
                    <a:pt x="220218" y="90297"/>
                  </a:moveTo>
                  <a:lnTo>
                    <a:pt x="357378" y="90297"/>
                  </a:lnTo>
                  <a:lnTo>
                    <a:pt x="357378" y="72962"/>
                  </a:lnTo>
                  <a:lnTo>
                    <a:pt x="220218" y="72962"/>
                  </a:lnTo>
                  <a:lnTo>
                    <a:pt x="220218" y="90297"/>
                  </a:lnTo>
                  <a:close/>
                  <a:moveTo>
                    <a:pt x="97441" y="53816"/>
                  </a:moveTo>
                  <a:lnTo>
                    <a:pt x="357474" y="53816"/>
                  </a:lnTo>
                  <a:lnTo>
                    <a:pt x="357474" y="36481"/>
                  </a:lnTo>
                  <a:lnTo>
                    <a:pt x="97441" y="36481"/>
                  </a:lnTo>
                  <a:lnTo>
                    <a:pt x="97441" y="53816"/>
                  </a:lnTo>
                  <a:close/>
                  <a:moveTo>
                    <a:pt x="305371" y="0"/>
                  </a:moveTo>
                  <a:lnTo>
                    <a:pt x="305371" y="17335"/>
                  </a:lnTo>
                  <a:lnTo>
                    <a:pt x="357378" y="17335"/>
                  </a:lnTo>
                  <a:lnTo>
                    <a:pt x="357378" y="0"/>
                  </a:lnTo>
                  <a:lnTo>
                    <a:pt x="305371" y="0"/>
                  </a:lnTo>
                  <a:close/>
                  <a:moveTo>
                    <a:pt x="315659" y="126778"/>
                  </a:moveTo>
                  <a:lnTo>
                    <a:pt x="357378" y="126778"/>
                  </a:lnTo>
                  <a:lnTo>
                    <a:pt x="357378" y="109347"/>
                  </a:lnTo>
                  <a:lnTo>
                    <a:pt x="315659" y="109347"/>
                  </a:lnTo>
                  <a:lnTo>
                    <a:pt x="315659" y="126778"/>
                  </a:lnTo>
                  <a:close/>
                  <a:moveTo>
                    <a:pt x="120396" y="163259"/>
                  </a:moveTo>
                  <a:lnTo>
                    <a:pt x="222981" y="163259"/>
                  </a:lnTo>
                  <a:lnTo>
                    <a:pt x="222981" y="145828"/>
                  </a:lnTo>
                  <a:lnTo>
                    <a:pt x="120396" y="145828"/>
                  </a:lnTo>
                  <a:lnTo>
                    <a:pt x="120396" y="163259"/>
                  </a:lnTo>
                  <a:close/>
                  <a:moveTo>
                    <a:pt x="235363" y="163259"/>
                  </a:moveTo>
                  <a:lnTo>
                    <a:pt x="313563" y="163259"/>
                  </a:lnTo>
                  <a:lnTo>
                    <a:pt x="313563" y="145828"/>
                  </a:lnTo>
                  <a:lnTo>
                    <a:pt x="235363" y="145828"/>
                  </a:lnTo>
                  <a:lnTo>
                    <a:pt x="235363" y="16325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35"/>
            <p:cNvSpPr/>
            <p:nvPr/>
          </p:nvSpPr>
          <p:spPr>
            <a:xfrm>
              <a:off x="7425594" y="1639728"/>
              <a:ext cx="353948" cy="180117"/>
            </a:xfrm>
            <a:custGeom>
              <a:avLst/>
              <a:gdLst/>
              <a:ahLst/>
              <a:cxnLst/>
              <a:rect l="l" t="t" r="r" b="b"/>
              <a:pathLst>
                <a:path w="353948" h="180117" extrusionOk="0">
                  <a:moveTo>
                    <a:pt x="0" y="0"/>
                  </a:moveTo>
                  <a:lnTo>
                    <a:pt x="353949" y="0"/>
                  </a:lnTo>
                  <a:lnTo>
                    <a:pt x="353949" y="180118"/>
                  </a:lnTo>
                  <a:lnTo>
                    <a:pt x="0" y="18011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01" name="Google Shape;1201;p35"/>
          <p:cNvGrpSpPr/>
          <p:nvPr/>
        </p:nvGrpSpPr>
        <p:grpSpPr>
          <a:xfrm>
            <a:off x="8216550" y="1526835"/>
            <a:ext cx="396068" cy="717683"/>
            <a:chOff x="1945386" y="5582316"/>
            <a:chExt cx="470725" cy="852963"/>
          </a:xfrm>
        </p:grpSpPr>
        <p:grpSp>
          <p:nvGrpSpPr>
            <p:cNvPr id="1202" name="Google Shape;1202;p35"/>
            <p:cNvGrpSpPr/>
            <p:nvPr/>
          </p:nvGrpSpPr>
          <p:grpSpPr>
            <a:xfrm>
              <a:off x="1945386" y="5582316"/>
              <a:ext cx="470725" cy="852963"/>
              <a:chOff x="1945386" y="5582316"/>
              <a:chExt cx="470725" cy="852963"/>
            </a:xfrm>
          </p:grpSpPr>
          <p:sp>
            <p:nvSpPr>
              <p:cNvPr id="1203" name="Google Shape;1203;p35"/>
              <p:cNvSpPr/>
              <p:nvPr/>
            </p:nvSpPr>
            <p:spPr>
              <a:xfrm>
                <a:off x="1945386" y="5582316"/>
                <a:ext cx="470725" cy="852963"/>
              </a:xfrm>
              <a:custGeom>
                <a:avLst/>
                <a:gdLst/>
                <a:ahLst/>
                <a:cxnLst/>
                <a:rect l="l" t="t" r="r" b="b"/>
                <a:pathLst>
                  <a:path w="470725" h="852963" extrusionOk="0">
                    <a:moveTo>
                      <a:pt x="435388" y="0"/>
                    </a:moveTo>
                    <a:cubicBezTo>
                      <a:pt x="454904" y="0"/>
                      <a:pt x="470726" y="15821"/>
                      <a:pt x="470726" y="35338"/>
                    </a:cubicBezTo>
                    <a:lnTo>
                      <a:pt x="470726" y="817626"/>
                    </a:lnTo>
                    <a:cubicBezTo>
                      <a:pt x="470726" y="837143"/>
                      <a:pt x="454904" y="852964"/>
                      <a:pt x="435388" y="852964"/>
                    </a:cubicBezTo>
                    <a:lnTo>
                      <a:pt x="35338" y="852964"/>
                    </a:lnTo>
                    <a:cubicBezTo>
                      <a:pt x="15821" y="852964"/>
                      <a:pt x="0" y="837143"/>
                      <a:pt x="0" y="817626"/>
                    </a:cubicBezTo>
                    <a:lnTo>
                      <a:pt x="0" y="35338"/>
                    </a:lnTo>
                    <a:cubicBezTo>
                      <a:pt x="0" y="15822"/>
                      <a:pt x="15821" y="0"/>
                      <a:pt x="3533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35"/>
              <p:cNvSpPr/>
              <p:nvPr/>
            </p:nvSpPr>
            <p:spPr>
              <a:xfrm>
                <a:off x="1965864" y="5625846"/>
                <a:ext cx="429577" cy="699420"/>
              </a:xfrm>
              <a:custGeom>
                <a:avLst/>
                <a:gdLst/>
                <a:ahLst/>
                <a:cxnLst/>
                <a:rect l="l" t="t" r="r" b="b"/>
                <a:pathLst>
                  <a:path w="429577" h="699420" extrusionOk="0">
                    <a:moveTo>
                      <a:pt x="0" y="0"/>
                    </a:moveTo>
                    <a:lnTo>
                      <a:pt x="429578" y="0"/>
                    </a:lnTo>
                    <a:lnTo>
                      <a:pt x="429578" y="699421"/>
                    </a:lnTo>
                    <a:lnTo>
                      <a:pt x="0" y="69942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05" name="Google Shape;1205;p35"/>
            <p:cNvSpPr/>
            <p:nvPr/>
          </p:nvSpPr>
          <p:spPr>
            <a:xfrm>
              <a:off x="1986438" y="6371462"/>
              <a:ext cx="388334" cy="32194"/>
            </a:xfrm>
            <a:custGeom>
              <a:avLst/>
              <a:gdLst/>
              <a:ahLst/>
              <a:cxnLst/>
              <a:rect l="l" t="t" r="r" b="b"/>
              <a:pathLst>
                <a:path w="388334" h="32194" extrusionOk="0">
                  <a:moveTo>
                    <a:pt x="88011" y="0"/>
                  </a:moveTo>
                  <a:lnTo>
                    <a:pt x="16097" y="0"/>
                  </a:lnTo>
                  <a:cubicBezTo>
                    <a:pt x="7239" y="0"/>
                    <a:pt x="0" y="7239"/>
                    <a:pt x="0" y="16097"/>
                  </a:cubicBezTo>
                  <a:cubicBezTo>
                    <a:pt x="0" y="24955"/>
                    <a:pt x="7239" y="32195"/>
                    <a:pt x="16097" y="32195"/>
                  </a:cubicBezTo>
                  <a:lnTo>
                    <a:pt x="88011" y="32195"/>
                  </a:lnTo>
                  <a:cubicBezTo>
                    <a:pt x="96869" y="32195"/>
                    <a:pt x="104108" y="24955"/>
                    <a:pt x="104108" y="16097"/>
                  </a:cubicBezTo>
                  <a:cubicBezTo>
                    <a:pt x="104108" y="7239"/>
                    <a:pt x="96869" y="0"/>
                    <a:pt x="88011" y="0"/>
                  </a:cubicBezTo>
                  <a:close/>
                  <a:moveTo>
                    <a:pt x="230124" y="0"/>
                  </a:moveTo>
                  <a:lnTo>
                    <a:pt x="158210" y="0"/>
                  </a:lnTo>
                  <a:cubicBezTo>
                    <a:pt x="149352" y="0"/>
                    <a:pt x="142113" y="7239"/>
                    <a:pt x="142113" y="16097"/>
                  </a:cubicBezTo>
                  <a:cubicBezTo>
                    <a:pt x="142113" y="24955"/>
                    <a:pt x="149352" y="32195"/>
                    <a:pt x="158210" y="32195"/>
                  </a:cubicBezTo>
                  <a:lnTo>
                    <a:pt x="230124" y="32195"/>
                  </a:lnTo>
                  <a:cubicBezTo>
                    <a:pt x="238982" y="32195"/>
                    <a:pt x="246221" y="24955"/>
                    <a:pt x="246221" y="16097"/>
                  </a:cubicBezTo>
                  <a:cubicBezTo>
                    <a:pt x="246221" y="7239"/>
                    <a:pt x="238982" y="0"/>
                    <a:pt x="230124" y="0"/>
                  </a:cubicBezTo>
                  <a:close/>
                  <a:moveTo>
                    <a:pt x="372237" y="0"/>
                  </a:moveTo>
                  <a:lnTo>
                    <a:pt x="300323" y="0"/>
                  </a:lnTo>
                  <a:cubicBezTo>
                    <a:pt x="291465" y="0"/>
                    <a:pt x="284226" y="7239"/>
                    <a:pt x="284226" y="16097"/>
                  </a:cubicBezTo>
                  <a:cubicBezTo>
                    <a:pt x="284226" y="24955"/>
                    <a:pt x="291465" y="32195"/>
                    <a:pt x="300323" y="32195"/>
                  </a:cubicBezTo>
                  <a:lnTo>
                    <a:pt x="372237" y="32195"/>
                  </a:lnTo>
                  <a:cubicBezTo>
                    <a:pt x="381095" y="32195"/>
                    <a:pt x="388334" y="24955"/>
                    <a:pt x="388334" y="16097"/>
                  </a:cubicBezTo>
                  <a:cubicBezTo>
                    <a:pt x="388334" y="7239"/>
                    <a:pt x="381095" y="0"/>
                    <a:pt x="372237"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06" name="Google Shape;1206;p35"/>
          <p:cNvGrpSpPr/>
          <p:nvPr/>
        </p:nvGrpSpPr>
        <p:grpSpPr>
          <a:xfrm>
            <a:off x="7883601" y="539492"/>
            <a:ext cx="1061979" cy="558999"/>
            <a:chOff x="3859815" y="2867310"/>
            <a:chExt cx="1262157" cy="664368"/>
          </a:xfrm>
        </p:grpSpPr>
        <p:sp>
          <p:nvSpPr>
            <p:cNvPr id="1207" name="Google Shape;1207;p35"/>
            <p:cNvSpPr/>
            <p:nvPr/>
          </p:nvSpPr>
          <p:spPr>
            <a:xfrm>
              <a:off x="3859815" y="2867310"/>
              <a:ext cx="1262157" cy="664368"/>
            </a:xfrm>
            <a:custGeom>
              <a:avLst/>
              <a:gdLst/>
              <a:ahLst/>
              <a:cxnLst/>
              <a:rect l="l" t="t" r="r" b="b"/>
              <a:pathLst>
                <a:path w="1262157" h="664368" extrusionOk="0">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08" name="Google Shape;1208;p35"/>
            <p:cNvGrpSpPr/>
            <p:nvPr/>
          </p:nvGrpSpPr>
          <p:grpSpPr>
            <a:xfrm>
              <a:off x="4275677" y="3065525"/>
              <a:ext cx="334517" cy="380047"/>
              <a:chOff x="4275677" y="3065525"/>
              <a:chExt cx="334517" cy="380047"/>
            </a:xfrm>
          </p:grpSpPr>
          <p:grpSp>
            <p:nvGrpSpPr>
              <p:cNvPr id="1209" name="Google Shape;1209;p35"/>
              <p:cNvGrpSpPr/>
              <p:nvPr/>
            </p:nvGrpSpPr>
            <p:grpSpPr>
              <a:xfrm>
                <a:off x="4275677" y="3065525"/>
                <a:ext cx="334517" cy="380047"/>
                <a:chOff x="4275677" y="3065525"/>
                <a:chExt cx="334517" cy="380047"/>
              </a:xfrm>
            </p:grpSpPr>
            <p:grpSp>
              <p:nvGrpSpPr>
                <p:cNvPr id="1210" name="Google Shape;1210;p35"/>
                <p:cNvGrpSpPr/>
                <p:nvPr/>
              </p:nvGrpSpPr>
              <p:grpSpPr>
                <a:xfrm>
                  <a:off x="4275677" y="3301269"/>
                  <a:ext cx="334422" cy="144303"/>
                  <a:chOff x="4275677" y="3301269"/>
                  <a:chExt cx="334422" cy="144303"/>
                </a:xfrm>
              </p:grpSpPr>
              <p:sp>
                <p:nvSpPr>
                  <p:cNvPr id="1211" name="Google Shape;1211;p35"/>
                  <p:cNvSpPr/>
                  <p:nvPr/>
                </p:nvSpPr>
                <p:spPr>
                  <a:xfrm>
                    <a:off x="4275677" y="333165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35"/>
                  <p:cNvSpPr/>
                  <p:nvPr/>
                </p:nvSpPr>
                <p:spPr>
                  <a:xfrm>
                    <a:off x="4275772" y="3301269"/>
                    <a:ext cx="334327" cy="60769"/>
                  </a:xfrm>
                  <a:custGeom>
                    <a:avLst/>
                    <a:gdLst/>
                    <a:ahLst/>
                    <a:cxnLst/>
                    <a:rect l="l" t="t" r="r" b="b"/>
                    <a:pathLst>
                      <a:path w="334327" h="60769" extrusionOk="0">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13" name="Google Shape;1213;p35"/>
                <p:cNvGrpSpPr/>
                <p:nvPr/>
              </p:nvGrpSpPr>
              <p:grpSpPr>
                <a:xfrm>
                  <a:off x="4275677" y="3183350"/>
                  <a:ext cx="334422" cy="144302"/>
                  <a:chOff x="4275677" y="3183350"/>
                  <a:chExt cx="334422" cy="144302"/>
                </a:xfrm>
              </p:grpSpPr>
              <p:sp>
                <p:nvSpPr>
                  <p:cNvPr id="1214" name="Google Shape;1214;p35"/>
                  <p:cNvSpPr/>
                  <p:nvPr/>
                </p:nvSpPr>
                <p:spPr>
                  <a:xfrm>
                    <a:off x="4275677" y="3213734"/>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35"/>
                  <p:cNvSpPr/>
                  <p:nvPr/>
                </p:nvSpPr>
                <p:spPr>
                  <a:xfrm>
                    <a:off x="4275772" y="3183350"/>
                    <a:ext cx="334327" cy="60769"/>
                  </a:xfrm>
                  <a:custGeom>
                    <a:avLst/>
                    <a:gdLst/>
                    <a:ahLst/>
                    <a:cxnLst/>
                    <a:rect l="l" t="t" r="r" b="b"/>
                    <a:pathLst>
                      <a:path w="334327" h="60769" extrusionOk="0">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16" name="Google Shape;1216;p35"/>
                <p:cNvGrpSpPr/>
                <p:nvPr/>
              </p:nvGrpSpPr>
              <p:grpSpPr>
                <a:xfrm>
                  <a:off x="4275677" y="3065525"/>
                  <a:ext cx="334517" cy="144303"/>
                  <a:chOff x="4275677" y="3065525"/>
                  <a:chExt cx="334517" cy="144303"/>
                </a:xfrm>
              </p:grpSpPr>
              <p:sp>
                <p:nvSpPr>
                  <p:cNvPr id="1217" name="Google Shape;1217;p35"/>
                  <p:cNvSpPr/>
                  <p:nvPr/>
                </p:nvSpPr>
                <p:spPr>
                  <a:xfrm>
                    <a:off x="4275677" y="3095910"/>
                    <a:ext cx="334422" cy="113918"/>
                  </a:xfrm>
                  <a:custGeom>
                    <a:avLst/>
                    <a:gdLst/>
                    <a:ahLst/>
                    <a:cxnLst/>
                    <a:rect l="l" t="t" r="r" b="b"/>
                    <a:pathLst>
                      <a:path w="334422" h="113918" extrusionOk="0">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35"/>
                  <p:cNvSpPr/>
                  <p:nvPr/>
                </p:nvSpPr>
                <p:spPr>
                  <a:xfrm>
                    <a:off x="4275867" y="3065525"/>
                    <a:ext cx="334327" cy="60769"/>
                  </a:xfrm>
                  <a:custGeom>
                    <a:avLst/>
                    <a:gdLst/>
                    <a:ahLst/>
                    <a:cxnLst/>
                    <a:rect l="l" t="t" r="r" b="b"/>
                    <a:pathLst>
                      <a:path w="334327" h="60769" extrusionOk="0">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19" name="Google Shape;1219;p35"/>
              <p:cNvSpPr/>
              <p:nvPr/>
            </p:nvSpPr>
            <p:spPr>
              <a:xfrm>
                <a:off x="4529994" y="3140487"/>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35"/>
              <p:cNvSpPr/>
              <p:nvPr/>
            </p:nvSpPr>
            <p:spPr>
              <a:xfrm>
                <a:off x="4529994" y="3256216"/>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35"/>
              <p:cNvSpPr/>
              <p:nvPr/>
            </p:nvSpPr>
            <p:spPr>
              <a:xfrm>
                <a:off x="4529994" y="3377088"/>
                <a:ext cx="38100" cy="38100"/>
              </a:xfrm>
              <a:custGeom>
                <a:avLst/>
                <a:gdLst/>
                <a:ahLst/>
                <a:cxnLst/>
                <a:rect l="l" t="t" r="r" b="b"/>
                <a:pathLst>
                  <a:path w="38100" h="38100" extrusionOk="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22" name="Google Shape;1222;p35"/>
          <p:cNvGrpSpPr/>
          <p:nvPr/>
        </p:nvGrpSpPr>
        <p:grpSpPr>
          <a:xfrm>
            <a:off x="8377144" y="1093568"/>
            <a:ext cx="33124" cy="442802"/>
            <a:chOff x="10809827" y="4402455"/>
            <a:chExt cx="24764" cy="330993"/>
          </a:xfrm>
        </p:grpSpPr>
        <p:sp>
          <p:nvSpPr>
            <p:cNvPr id="1223" name="Google Shape;1223;p35"/>
            <p:cNvSpPr/>
            <p:nvPr/>
          </p:nvSpPr>
          <p:spPr>
            <a:xfrm>
              <a:off x="10822209" y="4414266"/>
              <a:ext cx="9525" cy="307467"/>
            </a:xfrm>
            <a:custGeom>
              <a:avLst/>
              <a:gdLst/>
              <a:ahLst/>
              <a:cxnLst/>
              <a:rect l="l" t="t" r="r" b="b"/>
              <a:pathLst>
                <a:path w="9525" h="307467" extrusionOk="0">
                  <a:moveTo>
                    <a:pt x="-1" y="307467"/>
                  </a:moveTo>
                  <a:lnTo>
                    <a:pt x="-1"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35"/>
            <p:cNvSpPr/>
            <p:nvPr/>
          </p:nvSpPr>
          <p:spPr>
            <a:xfrm>
              <a:off x="10809827" y="4708683"/>
              <a:ext cx="24764" cy="24765"/>
            </a:xfrm>
            <a:custGeom>
              <a:avLst/>
              <a:gdLst/>
              <a:ahLst/>
              <a:cxnLst/>
              <a:rect l="l" t="t" r="r" b="b"/>
              <a:pathLst>
                <a:path w="24764" h="24765" extrusionOk="0">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35"/>
            <p:cNvSpPr/>
            <p:nvPr/>
          </p:nvSpPr>
          <p:spPr>
            <a:xfrm>
              <a:off x="10809827" y="4402455"/>
              <a:ext cx="24764" cy="24764"/>
            </a:xfrm>
            <a:custGeom>
              <a:avLst/>
              <a:gdLst/>
              <a:ahLst/>
              <a:cxnLst/>
              <a:rect l="l" t="t" r="r" b="b"/>
              <a:pathLst>
                <a:path w="24764" h="24764" extrusionOk="0">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6" name="Google Shape;1226;p35"/>
          <p:cNvGrpSpPr/>
          <p:nvPr/>
        </p:nvGrpSpPr>
        <p:grpSpPr>
          <a:xfrm rot="-5400000">
            <a:off x="8079918" y="1536387"/>
            <a:ext cx="18197" cy="243247"/>
            <a:chOff x="10809827" y="4402455"/>
            <a:chExt cx="24764" cy="330993"/>
          </a:xfrm>
        </p:grpSpPr>
        <p:sp>
          <p:nvSpPr>
            <p:cNvPr id="1227" name="Google Shape;1227;p35"/>
            <p:cNvSpPr/>
            <p:nvPr/>
          </p:nvSpPr>
          <p:spPr>
            <a:xfrm>
              <a:off x="10822209" y="4414266"/>
              <a:ext cx="9525" cy="307467"/>
            </a:xfrm>
            <a:custGeom>
              <a:avLst/>
              <a:gdLst/>
              <a:ahLst/>
              <a:cxnLst/>
              <a:rect l="l" t="t" r="r" b="b"/>
              <a:pathLst>
                <a:path w="9525" h="307467" extrusionOk="0">
                  <a:moveTo>
                    <a:pt x="-1" y="307467"/>
                  </a:moveTo>
                  <a:lnTo>
                    <a:pt x="-1" y="0"/>
                  </a:lnTo>
                </a:path>
              </a:pathLst>
            </a:custGeom>
            <a:solidFill>
              <a:schemeClr val="accent4"/>
            </a:solid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35"/>
            <p:cNvSpPr/>
            <p:nvPr/>
          </p:nvSpPr>
          <p:spPr>
            <a:xfrm>
              <a:off x="10809827" y="4708683"/>
              <a:ext cx="24764" cy="24765"/>
            </a:xfrm>
            <a:custGeom>
              <a:avLst/>
              <a:gdLst/>
              <a:ahLst/>
              <a:cxnLst/>
              <a:rect l="l" t="t" r="r" b="b"/>
              <a:pathLst>
                <a:path w="24764" h="24765" extrusionOk="0">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9" name="Google Shape;1229;p35"/>
            <p:cNvSpPr/>
            <p:nvPr/>
          </p:nvSpPr>
          <p:spPr>
            <a:xfrm>
              <a:off x="10809827" y="4402455"/>
              <a:ext cx="24764" cy="24764"/>
            </a:xfrm>
            <a:custGeom>
              <a:avLst/>
              <a:gdLst/>
              <a:ahLst/>
              <a:cxnLst/>
              <a:rect l="l" t="t" r="r" b="b"/>
              <a:pathLst>
                <a:path w="24764" h="24764" extrusionOk="0">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1230" name="Google Shape;1230;p35"/>
          <p:cNvCxnSpPr>
            <a:stCxn id="1116" idx="0"/>
            <a:endCxn id="1117" idx="0"/>
          </p:cNvCxnSpPr>
          <p:nvPr/>
        </p:nvCxnSpPr>
        <p:spPr>
          <a:xfrm rot="-5400000" flipH="1">
            <a:off x="4578618" y="-3176937"/>
            <a:ext cx="600" cy="7629300"/>
          </a:xfrm>
          <a:prstGeom prst="bentConnector3">
            <a:avLst>
              <a:gd name="adj1" fmla="val -73522917"/>
            </a:avLst>
          </a:prstGeom>
          <a:noFill/>
          <a:ln w="19050" cap="flat" cmpd="sng">
            <a:solidFill>
              <a:schemeClr val="accent4"/>
            </a:solidFill>
            <a:prstDash val="dashDot"/>
            <a:round/>
            <a:headEnd type="oval" w="med" len="med"/>
            <a:tailEnd type="oval"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34"/>
        <p:cNvGrpSpPr/>
        <p:nvPr/>
      </p:nvGrpSpPr>
      <p:grpSpPr>
        <a:xfrm>
          <a:off x="0" y="0"/>
          <a:ext cx="0" cy="0"/>
          <a:chOff x="0" y="0"/>
          <a:chExt cx="0" cy="0"/>
        </a:xfrm>
      </p:grpSpPr>
      <p:sp>
        <p:nvSpPr>
          <p:cNvPr id="1235" name="Google Shape;1235;p36"/>
          <p:cNvSpPr txBox="1">
            <a:spLocks noGrp="1"/>
          </p:cNvSpPr>
          <p:nvPr>
            <p:ph type="title"/>
          </p:nvPr>
        </p:nvSpPr>
        <p:spPr>
          <a:xfrm>
            <a:off x="713225" y="1477363"/>
            <a:ext cx="6576000" cy="152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4,498,300,000</a:t>
            </a:r>
            <a:endParaRPr/>
          </a:p>
        </p:txBody>
      </p:sp>
      <p:sp>
        <p:nvSpPr>
          <p:cNvPr id="1236" name="Google Shape;1236;p36"/>
          <p:cNvSpPr txBox="1">
            <a:spLocks noGrp="1"/>
          </p:cNvSpPr>
          <p:nvPr>
            <p:ph type="subTitle" idx="1"/>
          </p:nvPr>
        </p:nvSpPr>
        <p:spPr>
          <a:xfrm>
            <a:off x="713225" y="3169038"/>
            <a:ext cx="65760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Number of users analyzed in our market research</a:t>
            </a:r>
            <a:endParaRPr/>
          </a:p>
        </p:txBody>
      </p:sp>
      <p:grpSp>
        <p:nvGrpSpPr>
          <p:cNvPr id="1237" name="Google Shape;1237;p36"/>
          <p:cNvGrpSpPr/>
          <p:nvPr/>
        </p:nvGrpSpPr>
        <p:grpSpPr>
          <a:xfrm>
            <a:off x="254436" y="628824"/>
            <a:ext cx="917374" cy="683570"/>
            <a:chOff x="1914620" y="1930431"/>
            <a:chExt cx="572929" cy="426911"/>
          </a:xfrm>
        </p:grpSpPr>
        <p:grpSp>
          <p:nvGrpSpPr>
            <p:cNvPr id="1238" name="Google Shape;1238;p36"/>
            <p:cNvGrpSpPr/>
            <p:nvPr/>
          </p:nvGrpSpPr>
          <p:grpSpPr>
            <a:xfrm>
              <a:off x="1914620" y="1930431"/>
              <a:ext cx="572929" cy="426911"/>
              <a:chOff x="1914620" y="1930431"/>
              <a:chExt cx="572929" cy="426911"/>
            </a:xfrm>
          </p:grpSpPr>
          <p:sp>
            <p:nvSpPr>
              <p:cNvPr id="1239" name="Google Shape;1239;p36"/>
              <p:cNvSpPr/>
              <p:nvPr/>
            </p:nvSpPr>
            <p:spPr>
              <a:xfrm>
                <a:off x="2042160" y="1930431"/>
                <a:ext cx="445389" cy="299466"/>
              </a:xfrm>
              <a:custGeom>
                <a:avLst/>
                <a:gdLst/>
                <a:ahLst/>
                <a:cxnLst/>
                <a:rect l="l" t="t" r="r" b="b"/>
                <a:pathLst>
                  <a:path w="445389" h="299466" extrusionOk="0">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36"/>
              <p:cNvSpPr/>
              <p:nvPr/>
            </p:nvSpPr>
            <p:spPr>
              <a:xfrm>
                <a:off x="1978342" y="1994058"/>
                <a:ext cx="445389" cy="299465"/>
              </a:xfrm>
              <a:custGeom>
                <a:avLst/>
                <a:gdLst/>
                <a:ahLst/>
                <a:cxnLst/>
                <a:rect l="l" t="t" r="r" b="b"/>
                <a:pathLst>
                  <a:path w="445389" h="299465"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36"/>
              <p:cNvSpPr/>
              <p:nvPr/>
            </p:nvSpPr>
            <p:spPr>
              <a:xfrm>
                <a:off x="1914620" y="2057876"/>
                <a:ext cx="445389" cy="299466"/>
              </a:xfrm>
              <a:custGeom>
                <a:avLst/>
                <a:gdLst/>
                <a:ahLst/>
                <a:cxnLst/>
                <a:rect l="l" t="t" r="r" b="b"/>
                <a:pathLst>
                  <a:path w="445389" h="299466" extrusionOk="0">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42" name="Google Shape;1242;p36"/>
            <p:cNvSpPr/>
            <p:nvPr/>
          </p:nvSpPr>
          <p:spPr>
            <a:xfrm>
              <a:off x="2024157" y="2180272"/>
              <a:ext cx="222980" cy="101917"/>
            </a:xfrm>
            <a:custGeom>
              <a:avLst/>
              <a:gdLst/>
              <a:ahLst/>
              <a:cxnLst/>
              <a:rect l="l" t="t" r="r" b="b"/>
              <a:pathLst>
                <a:path w="222980" h="101917" extrusionOk="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3A998-E531-E26B-C302-74FD25395D2D}"/>
              </a:ext>
            </a:extLst>
          </p:cNvPr>
          <p:cNvSpPr>
            <a:spLocks noGrp="1"/>
          </p:cNvSpPr>
          <p:nvPr>
            <p:ph type="title"/>
          </p:nvPr>
        </p:nvSpPr>
        <p:spPr>
          <a:xfrm>
            <a:off x="3082273" y="412511"/>
            <a:ext cx="2979454" cy="570838"/>
          </a:xfrm>
        </p:spPr>
        <p:txBody>
          <a:bodyPr anchor="ctr"/>
          <a:lstStyle/>
          <a:p>
            <a:pPr algn="ctr"/>
            <a:r>
              <a:rPr lang="bg-BG">
                <a:latin typeface="Epilogue" panose="020B0604020202020204" charset="0"/>
                <a:cs typeface="Times New Roman" panose="02020603050405020304" pitchFamily="18" charset="0"/>
              </a:rPr>
              <a:t>Съдържание</a:t>
            </a:r>
            <a:endParaRPr lang="en-US">
              <a:latin typeface="Epilogue" panose="020B0604020202020204" charset="0"/>
              <a:cs typeface="Times New Roman" panose="02020603050405020304" pitchFamily="18" charset="0"/>
            </a:endParaRPr>
          </a:p>
        </p:txBody>
      </p:sp>
      <p:sp>
        <p:nvSpPr>
          <p:cNvPr id="7" name="TextBox 6">
            <a:extLst>
              <a:ext uri="{FF2B5EF4-FFF2-40B4-BE49-F238E27FC236}">
                <a16:creationId xmlns:a16="http://schemas.microsoft.com/office/drawing/2014/main" id="{A4E2E29A-B5F6-E1C4-E74D-2BDC0055DE9A}"/>
              </a:ext>
            </a:extLst>
          </p:cNvPr>
          <p:cNvSpPr txBox="1"/>
          <p:nvPr/>
        </p:nvSpPr>
        <p:spPr>
          <a:xfrm>
            <a:off x="1512539" y="1511716"/>
            <a:ext cx="4990469" cy="1704569"/>
          </a:xfrm>
          <a:prstGeom prst="rect">
            <a:avLst/>
          </a:prstGeom>
          <a:noFill/>
        </p:spPr>
        <p:txBody>
          <a:bodyPr wrap="none" rtlCol="0">
            <a:spAutoFit/>
          </a:bodyPr>
          <a:lstStyle/>
          <a:p>
            <a:pPr marL="342900" indent="-342900">
              <a:lnSpc>
                <a:spcPct val="150000"/>
              </a:lnSpc>
              <a:buAutoNum type="arabicPeriod"/>
            </a:pPr>
            <a:r>
              <a:rPr lang="bg-BG" sz="1800">
                <a:latin typeface="Times New Roman" panose="02020603050405020304" pitchFamily="18" charset="0"/>
                <a:cs typeface="Times New Roman" panose="02020603050405020304" pitchFamily="18" charset="0"/>
              </a:rPr>
              <a:t>Описание и цел на проекта</a:t>
            </a:r>
          </a:p>
          <a:p>
            <a:pPr marL="342900" indent="-342900">
              <a:lnSpc>
                <a:spcPct val="150000"/>
              </a:lnSpc>
              <a:buAutoNum type="arabicPeriod"/>
            </a:pPr>
            <a:r>
              <a:rPr lang="bg-BG" sz="1800">
                <a:latin typeface="Times New Roman" panose="02020603050405020304" pitchFamily="18" charset="0"/>
                <a:cs typeface="Times New Roman" panose="02020603050405020304" pitchFamily="18" charset="0"/>
              </a:rPr>
              <a:t>Демонстрация на основната функционалност</a:t>
            </a:r>
          </a:p>
          <a:p>
            <a:pPr marL="342900" indent="-342900">
              <a:lnSpc>
                <a:spcPct val="150000"/>
              </a:lnSpc>
              <a:buAutoNum type="arabicPeriod"/>
            </a:pPr>
            <a:r>
              <a:rPr lang="bg-BG" sz="1800">
                <a:latin typeface="Times New Roman" panose="02020603050405020304" pitchFamily="18" charset="0"/>
                <a:cs typeface="Times New Roman" panose="02020603050405020304" pitchFamily="18" charset="0"/>
              </a:rPr>
              <a:t>Ключов код</a:t>
            </a:r>
          </a:p>
          <a:p>
            <a:pPr marL="342900" indent="-342900">
              <a:lnSpc>
                <a:spcPct val="150000"/>
              </a:lnSpc>
              <a:buAutoNum type="arabicPeriod"/>
            </a:pPr>
            <a:r>
              <a:rPr lang="bg-BG" sz="1800">
                <a:latin typeface="Times New Roman" panose="02020603050405020304" pitchFamily="18" charset="0"/>
                <a:cs typeface="Times New Roman" panose="02020603050405020304" pitchFamily="18" charset="0"/>
              </a:rPr>
              <a:t>Проблеми срещнати при разработката</a:t>
            </a:r>
          </a:p>
        </p:txBody>
      </p:sp>
    </p:spTree>
    <p:extLst>
      <p:ext uri="{BB962C8B-B14F-4D97-AF65-F5344CB8AC3E}">
        <p14:creationId xmlns:p14="http://schemas.microsoft.com/office/powerpoint/2010/main" val="13046925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46"/>
        <p:cNvGrpSpPr/>
        <p:nvPr/>
      </p:nvGrpSpPr>
      <p:grpSpPr>
        <a:xfrm>
          <a:off x="0" y="0"/>
          <a:ext cx="0" cy="0"/>
          <a:chOff x="0" y="0"/>
          <a:chExt cx="0" cy="0"/>
        </a:xfrm>
      </p:grpSpPr>
      <p:sp>
        <p:nvSpPr>
          <p:cNvPr id="1247" name="Google Shape;1247;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Revenue by quarter</a:t>
            </a:r>
            <a:endParaRPr/>
          </a:p>
        </p:txBody>
      </p:sp>
      <p:sp>
        <p:nvSpPr>
          <p:cNvPr id="1248" name="Google Shape;1248;p37"/>
          <p:cNvSpPr txBox="1">
            <a:spLocks noGrp="1"/>
          </p:cNvSpPr>
          <p:nvPr>
            <p:ph type="title" idx="4294967295"/>
          </p:nvPr>
        </p:nvSpPr>
        <p:spPr>
          <a:xfrm>
            <a:off x="6570563" y="3610636"/>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Q4</a:t>
            </a:r>
            <a:endParaRPr sz="2400"/>
          </a:p>
        </p:txBody>
      </p:sp>
      <p:sp>
        <p:nvSpPr>
          <p:cNvPr id="1249" name="Google Shape;1249;p37"/>
          <p:cNvSpPr txBox="1">
            <a:spLocks noGrp="1"/>
          </p:cNvSpPr>
          <p:nvPr>
            <p:ph type="subTitle" idx="4294967295"/>
          </p:nvPr>
        </p:nvSpPr>
        <p:spPr>
          <a:xfrm>
            <a:off x="6570563" y="3911600"/>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October - December</a:t>
            </a:r>
            <a:endParaRPr/>
          </a:p>
        </p:txBody>
      </p:sp>
      <p:sp>
        <p:nvSpPr>
          <p:cNvPr id="1250" name="Google Shape;1250;p37"/>
          <p:cNvSpPr txBox="1">
            <a:spLocks noGrp="1"/>
          </p:cNvSpPr>
          <p:nvPr>
            <p:ph type="title" idx="4294967295"/>
          </p:nvPr>
        </p:nvSpPr>
        <p:spPr>
          <a:xfrm>
            <a:off x="6570563" y="2856307"/>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Q3</a:t>
            </a:r>
            <a:endParaRPr sz="2400"/>
          </a:p>
        </p:txBody>
      </p:sp>
      <p:sp>
        <p:nvSpPr>
          <p:cNvPr id="1251" name="Google Shape;1251;p37"/>
          <p:cNvSpPr txBox="1">
            <a:spLocks noGrp="1"/>
          </p:cNvSpPr>
          <p:nvPr>
            <p:ph type="subTitle" idx="4294967295"/>
          </p:nvPr>
        </p:nvSpPr>
        <p:spPr>
          <a:xfrm>
            <a:off x="6570563" y="3157271"/>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July - September</a:t>
            </a:r>
            <a:endParaRPr/>
          </a:p>
        </p:txBody>
      </p:sp>
      <p:sp>
        <p:nvSpPr>
          <p:cNvPr id="1252" name="Google Shape;1252;p37"/>
          <p:cNvSpPr txBox="1">
            <a:spLocks noGrp="1"/>
          </p:cNvSpPr>
          <p:nvPr>
            <p:ph type="title" idx="4294967295"/>
          </p:nvPr>
        </p:nvSpPr>
        <p:spPr>
          <a:xfrm>
            <a:off x="6570563" y="2101979"/>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Q2</a:t>
            </a:r>
            <a:endParaRPr sz="2400"/>
          </a:p>
        </p:txBody>
      </p:sp>
      <p:sp>
        <p:nvSpPr>
          <p:cNvPr id="1253" name="Google Shape;1253;p37"/>
          <p:cNvSpPr txBox="1">
            <a:spLocks noGrp="1"/>
          </p:cNvSpPr>
          <p:nvPr>
            <p:ph type="subTitle" idx="4294967295"/>
          </p:nvPr>
        </p:nvSpPr>
        <p:spPr>
          <a:xfrm>
            <a:off x="6570563" y="2402943"/>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April - June</a:t>
            </a:r>
            <a:endParaRPr/>
          </a:p>
        </p:txBody>
      </p:sp>
      <p:sp>
        <p:nvSpPr>
          <p:cNvPr id="1254" name="Google Shape;1254;p37"/>
          <p:cNvSpPr txBox="1">
            <a:spLocks noGrp="1"/>
          </p:cNvSpPr>
          <p:nvPr>
            <p:ph type="title" idx="4294967295"/>
          </p:nvPr>
        </p:nvSpPr>
        <p:spPr>
          <a:xfrm>
            <a:off x="6570563" y="1347650"/>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Q1</a:t>
            </a:r>
            <a:endParaRPr sz="2400"/>
          </a:p>
        </p:txBody>
      </p:sp>
      <p:sp>
        <p:nvSpPr>
          <p:cNvPr id="1255" name="Google Shape;1255;p37"/>
          <p:cNvSpPr txBox="1">
            <a:spLocks noGrp="1"/>
          </p:cNvSpPr>
          <p:nvPr>
            <p:ph type="subTitle" idx="4294967295"/>
          </p:nvPr>
        </p:nvSpPr>
        <p:spPr>
          <a:xfrm>
            <a:off x="6570563" y="1648614"/>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January - March</a:t>
            </a:r>
            <a:endParaRPr/>
          </a:p>
        </p:txBody>
      </p:sp>
      <p:sp>
        <p:nvSpPr>
          <p:cNvPr id="1256" name="Google Shape;1256;p37"/>
          <p:cNvSpPr/>
          <p:nvPr/>
        </p:nvSpPr>
        <p:spPr>
          <a:xfrm>
            <a:off x="6346063" y="1312325"/>
            <a:ext cx="183300" cy="18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7"/>
          <p:cNvSpPr/>
          <p:nvPr/>
        </p:nvSpPr>
        <p:spPr>
          <a:xfrm>
            <a:off x="6346063" y="2067250"/>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7"/>
          <p:cNvSpPr/>
          <p:nvPr/>
        </p:nvSpPr>
        <p:spPr>
          <a:xfrm>
            <a:off x="6346063" y="2822175"/>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7"/>
          <p:cNvSpPr/>
          <p:nvPr/>
        </p:nvSpPr>
        <p:spPr>
          <a:xfrm>
            <a:off x="6346063" y="3577100"/>
            <a:ext cx="183300" cy="183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7"/>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Open Sans"/>
              <a:ea typeface="Open Sans"/>
              <a:cs typeface="Open Sans"/>
              <a:sym typeface="Open Sans"/>
            </a:endParaRPr>
          </a:p>
        </p:txBody>
      </p:sp>
      <p:pic>
        <p:nvPicPr>
          <p:cNvPr id="1261" name="Google Shape;1261;p37" title="Chart">
            <a:hlinkClick r:id="rId4"/>
          </p:cNvPr>
          <p:cNvPicPr preferRelativeResize="0"/>
          <p:nvPr/>
        </p:nvPicPr>
        <p:blipFill>
          <a:blip r:embed="rId5">
            <a:alphaModFix/>
          </a:blip>
          <a:stretch>
            <a:fillRect/>
          </a:stretch>
        </p:blipFill>
        <p:spPr>
          <a:xfrm>
            <a:off x="720000" y="1180958"/>
            <a:ext cx="5033856" cy="31125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comparison</a:t>
            </a:r>
            <a:endParaRPr/>
          </a:p>
        </p:txBody>
      </p:sp>
      <p:graphicFrame>
        <p:nvGraphicFramePr>
          <p:cNvPr id="1267" name="Google Shape;1267;p38"/>
          <p:cNvGraphicFramePr/>
          <p:nvPr/>
        </p:nvGraphicFramePr>
        <p:xfrm>
          <a:off x="719963" y="1177334"/>
          <a:ext cx="3000000" cy="3000000"/>
        </p:xfrm>
        <a:graphic>
          <a:graphicData uri="http://schemas.openxmlformats.org/drawingml/2006/table">
            <a:tbl>
              <a:tblPr>
                <a:noFill/>
                <a:tableStyleId>{98C31220-595F-4BCB-997D-B30072B5CA98}</a:tableStyleId>
              </a:tblPr>
              <a:tblGrid>
                <a:gridCol w="953550">
                  <a:extLst>
                    <a:ext uri="{9D8B030D-6E8A-4147-A177-3AD203B41FA5}">
                      <a16:colId xmlns:a16="http://schemas.microsoft.com/office/drawing/2014/main" val="20000"/>
                    </a:ext>
                  </a:extLst>
                </a:gridCol>
                <a:gridCol w="1140150">
                  <a:extLst>
                    <a:ext uri="{9D8B030D-6E8A-4147-A177-3AD203B41FA5}">
                      <a16:colId xmlns:a16="http://schemas.microsoft.com/office/drawing/2014/main" val="20001"/>
                    </a:ext>
                  </a:extLst>
                </a:gridCol>
                <a:gridCol w="1122025">
                  <a:extLst>
                    <a:ext uri="{9D8B030D-6E8A-4147-A177-3AD203B41FA5}">
                      <a16:colId xmlns:a16="http://schemas.microsoft.com/office/drawing/2014/main" val="20002"/>
                    </a:ext>
                  </a:extLst>
                </a:gridCol>
                <a:gridCol w="1122025">
                  <a:extLst>
                    <a:ext uri="{9D8B030D-6E8A-4147-A177-3AD203B41FA5}">
                      <a16:colId xmlns:a16="http://schemas.microsoft.com/office/drawing/2014/main" val="20003"/>
                    </a:ext>
                  </a:extLst>
                </a:gridCol>
                <a:gridCol w="1122025">
                  <a:extLst>
                    <a:ext uri="{9D8B030D-6E8A-4147-A177-3AD203B41FA5}">
                      <a16:colId xmlns:a16="http://schemas.microsoft.com/office/drawing/2014/main" val="20004"/>
                    </a:ext>
                  </a:extLst>
                </a:gridCol>
                <a:gridCol w="1122025">
                  <a:extLst>
                    <a:ext uri="{9D8B030D-6E8A-4147-A177-3AD203B41FA5}">
                      <a16:colId xmlns:a16="http://schemas.microsoft.com/office/drawing/2014/main" val="20005"/>
                    </a:ext>
                  </a:extLst>
                </a:gridCol>
                <a:gridCol w="1122025">
                  <a:extLst>
                    <a:ext uri="{9D8B030D-6E8A-4147-A177-3AD203B41FA5}">
                      <a16:colId xmlns:a16="http://schemas.microsoft.com/office/drawing/2014/main" val="20006"/>
                    </a:ext>
                  </a:extLst>
                </a:gridCol>
              </a:tblGrid>
              <a:tr h="533125">
                <a:tc>
                  <a:txBody>
                    <a:bodyPr/>
                    <a:lstStyle/>
                    <a:p>
                      <a:pPr marL="0" lvl="0" indent="0" algn="l" rtl="0">
                        <a:spcBef>
                          <a:spcPts val="0"/>
                        </a:spcBef>
                        <a:spcAft>
                          <a:spcPts val="0"/>
                        </a:spcAft>
                        <a:buNone/>
                      </a:pPr>
                      <a:endParaRPr sz="1800" b="1">
                        <a:solidFill>
                          <a:schemeClr val="dk1"/>
                        </a:solidFill>
                        <a:latin typeface="Epilogue"/>
                        <a:ea typeface="Epilogue"/>
                        <a:cs typeface="Epilogue"/>
                        <a:sym typeface="Epilogue"/>
                      </a:endParaRPr>
                    </a:p>
                  </a:txBody>
                  <a:tcPr marL="45700" marR="45700" marT="45700" marB="45700" anchor="ctr">
                    <a:lnL w="9525"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alpha val="0"/>
                        </a:schemeClr>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Features</a:t>
                      </a:r>
                      <a:endParaRPr sz="12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Value</a:t>
                      </a:r>
                      <a:endParaRPr sz="12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Epilogue"/>
                          <a:ea typeface="Epilogue"/>
                          <a:cs typeface="Epilogue"/>
                          <a:sym typeface="Epilogue"/>
                        </a:rPr>
                        <a:t>Pricing</a:t>
                      </a:r>
                      <a:endParaRPr sz="12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Trial</a:t>
                      </a:r>
                      <a:endParaRPr sz="12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Competence</a:t>
                      </a:r>
                      <a:endParaRPr sz="12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Share</a:t>
                      </a:r>
                      <a:endParaRPr sz="12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extLst>
                  <a:ext uri="{0D108BD9-81ED-4DB2-BD59-A6C34878D82A}">
                    <a16:rowId xmlns:a16="http://schemas.microsoft.com/office/drawing/2014/main" val="10000"/>
                  </a:ext>
                </a:extLst>
              </a:tr>
              <a:tr h="393850">
                <a:tc>
                  <a:txBody>
                    <a:bodyPr/>
                    <a:lstStyle/>
                    <a:p>
                      <a:pPr marL="0" lvl="0" indent="0" algn="l" rtl="0">
                        <a:spcBef>
                          <a:spcPts val="0"/>
                        </a:spcBef>
                        <a:spcAft>
                          <a:spcPts val="0"/>
                        </a:spcAft>
                        <a:buNone/>
                      </a:pPr>
                      <a:r>
                        <a:rPr lang="en" sz="1100" b="1">
                          <a:solidFill>
                            <a:schemeClr val="dk1"/>
                          </a:solidFill>
                          <a:latin typeface="Epilogue"/>
                          <a:ea typeface="Epilogue"/>
                          <a:cs typeface="Epilogue"/>
                          <a:sym typeface="Epilogue"/>
                        </a:rPr>
                        <a:t>Company A</a:t>
                      </a:r>
                      <a:endParaRPr sz="11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Fuel economy</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Special offers</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$23,000</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No</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Low</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8%</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extLst>
                  <a:ext uri="{0D108BD9-81ED-4DB2-BD59-A6C34878D82A}">
                    <a16:rowId xmlns:a16="http://schemas.microsoft.com/office/drawing/2014/main" val="10001"/>
                  </a:ext>
                </a:extLst>
              </a:tr>
              <a:tr h="393850">
                <a:tc>
                  <a:txBody>
                    <a:bodyPr/>
                    <a:lstStyle/>
                    <a:p>
                      <a:pPr marL="0" lvl="0" indent="0" algn="l" rtl="0">
                        <a:spcBef>
                          <a:spcPts val="0"/>
                        </a:spcBef>
                        <a:spcAft>
                          <a:spcPts val="0"/>
                        </a:spcAft>
                        <a:buNone/>
                      </a:pPr>
                      <a:r>
                        <a:rPr lang="en" sz="1100" b="1">
                          <a:solidFill>
                            <a:schemeClr val="dk1"/>
                          </a:solidFill>
                          <a:latin typeface="Epilogue"/>
                          <a:ea typeface="Epilogue"/>
                          <a:cs typeface="Epilogue"/>
                          <a:sym typeface="Epilogue"/>
                        </a:rPr>
                        <a:t>Company B</a:t>
                      </a:r>
                      <a:endParaRPr sz="11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Design</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Reliability</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$27,000</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No</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Low</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5%</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extLst>
                  <a:ext uri="{0D108BD9-81ED-4DB2-BD59-A6C34878D82A}">
                    <a16:rowId xmlns:a16="http://schemas.microsoft.com/office/drawing/2014/main" val="10002"/>
                  </a:ext>
                </a:extLst>
              </a:tr>
              <a:tr h="393850">
                <a:tc>
                  <a:txBody>
                    <a:bodyPr/>
                    <a:lstStyle/>
                    <a:p>
                      <a:pPr marL="0" lvl="0" indent="0" algn="l" rtl="0">
                        <a:spcBef>
                          <a:spcPts val="0"/>
                        </a:spcBef>
                        <a:spcAft>
                          <a:spcPts val="0"/>
                        </a:spcAft>
                        <a:buNone/>
                      </a:pPr>
                      <a:r>
                        <a:rPr lang="en" sz="1100" b="1">
                          <a:solidFill>
                            <a:schemeClr val="dk1"/>
                          </a:solidFill>
                          <a:latin typeface="Epilogue"/>
                          <a:ea typeface="Epilogue"/>
                          <a:cs typeface="Epilogue"/>
                          <a:sym typeface="Epilogue"/>
                        </a:rPr>
                        <a:t>Company C</a:t>
                      </a:r>
                      <a:endParaRPr sz="11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Performance</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Repairs</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$30,000</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Yes</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High</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20%</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extLst>
                  <a:ext uri="{0D108BD9-81ED-4DB2-BD59-A6C34878D82A}">
                    <a16:rowId xmlns:a16="http://schemas.microsoft.com/office/drawing/2014/main" val="10003"/>
                  </a:ext>
                </a:extLst>
              </a:tr>
              <a:tr h="393850">
                <a:tc>
                  <a:txBody>
                    <a:bodyPr/>
                    <a:lstStyle/>
                    <a:p>
                      <a:pPr marL="0" lvl="0" indent="0" algn="l" rtl="0">
                        <a:spcBef>
                          <a:spcPts val="0"/>
                        </a:spcBef>
                        <a:spcAft>
                          <a:spcPts val="0"/>
                        </a:spcAft>
                        <a:buNone/>
                      </a:pPr>
                      <a:r>
                        <a:rPr lang="en" sz="1100" b="1">
                          <a:solidFill>
                            <a:schemeClr val="dk1"/>
                          </a:solidFill>
                          <a:latin typeface="Epilogue"/>
                          <a:ea typeface="Epilogue"/>
                          <a:cs typeface="Epilogue"/>
                          <a:sym typeface="Epilogue"/>
                        </a:rPr>
                        <a:t>Company D</a:t>
                      </a:r>
                      <a:endParaRPr sz="11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Safety features</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Marketing</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$24,000</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No</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High</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22%</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extLst>
                  <a:ext uri="{0D108BD9-81ED-4DB2-BD59-A6C34878D82A}">
                    <a16:rowId xmlns:a16="http://schemas.microsoft.com/office/drawing/2014/main" val="10004"/>
                  </a:ext>
                </a:extLst>
              </a:tr>
              <a:tr h="393850">
                <a:tc>
                  <a:txBody>
                    <a:bodyPr/>
                    <a:lstStyle/>
                    <a:p>
                      <a:pPr marL="0" lvl="0" indent="0" algn="l" rtl="0">
                        <a:spcBef>
                          <a:spcPts val="0"/>
                        </a:spcBef>
                        <a:spcAft>
                          <a:spcPts val="0"/>
                        </a:spcAft>
                        <a:buNone/>
                      </a:pPr>
                      <a:r>
                        <a:rPr lang="en" sz="1100" b="1">
                          <a:solidFill>
                            <a:schemeClr val="dk1"/>
                          </a:solidFill>
                          <a:latin typeface="Epilogue"/>
                          <a:ea typeface="Epilogue"/>
                          <a:cs typeface="Epilogue"/>
                          <a:sym typeface="Epilogue"/>
                        </a:rPr>
                        <a:t>Company E</a:t>
                      </a:r>
                      <a:endParaRPr sz="11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Technology</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Customers</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$32,000</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Yes</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Low</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10%</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extLst>
                  <a:ext uri="{0D108BD9-81ED-4DB2-BD59-A6C34878D82A}">
                    <a16:rowId xmlns:a16="http://schemas.microsoft.com/office/drawing/2014/main" val="10005"/>
                  </a:ext>
                </a:extLst>
              </a:tr>
              <a:tr h="393850">
                <a:tc>
                  <a:txBody>
                    <a:bodyPr/>
                    <a:lstStyle/>
                    <a:p>
                      <a:pPr marL="0" lvl="0" indent="0" algn="l" rtl="0">
                        <a:spcBef>
                          <a:spcPts val="0"/>
                        </a:spcBef>
                        <a:spcAft>
                          <a:spcPts val="0"/>
                        </a:spcAft>
                        <a:buNone/>
                      </a:pPr>
                      <a:r>
                        <a:rPr lang="en" sz="1100" b="1">
                          <a:solidFill>
                            <a:schemeClr val="dk1"/>
                          </a:solidFill>
                          <a:latin typeface="Epilogue"/>
                          <a:ea typeface="Epilogue"/>
                          <a:cs typeface="Epilogue"/>
                          <a:sym typeface="Epilogue"/>
                        </a:rPr>
                        <a:t>Company F</a:t>
                      </a:r>
                      <a:endParaRPr sz="11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Comfort</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Best prices</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$15,000</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Yes</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High</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30%</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dk2"/>
                    </a:solidFill>
                  </a:tcPr>
                </a:tc>
                <a:extLst>
                  <a:ext uri="{0D108BD9-81ED-4DB2-BD59-A6C34878D82A}">
                    <a16:rowId xmlns:a16="http://schemas.microsoft.com/office/drawing/2014/main" val="10006"/>
                  </a:ext>
                </a:extLst>
              </a:tr>
              <a:tr h="393850">
                <a:tc>
                  <a:txBody>
                    <a:bodyPr/>
                    <a:lstStyle/>
                    <a:p>
                      <a:pPr marL="0" lvl="0" indent="0" algn="l" rtl="0">
                        <a:spcBef>
                          <a:spcPts val="0"/>
                        </a:spcBef>
                        <a:spcAft>
                          <a:spcPts val="0"/>
                        </a:spcAft>
                        <a:buNone/>
                      </a:pPr>
                      <a:r>
                        <a:rPr lang="en" sz="1100" b="1">
                          <a:solidFill>
                            <a:schemeClr val="dk1"/>
                          </a:solidFill>
                          <a:latin typeface="Epilogue"/>
                          <a:ea typeface="Epilogue"/>
                          <a:cs typeface="Epilogue"/>
                          <a:sym typeface="Epilogue"/>
                        </a:rPr>
                        <a:t>Company G</a:t>
                      </a:r>
                      <a:endParaRPr sz="1100" b="1">
                        <a:solidFill>
                          <a:schemeClr val="dk1"/>
                        </a:solidFill>
                        <a:latin typeface="Epilogue"/>
                        <a:ea typeface="Epilogue"/>
                        <a:cs typeface="Epilogue"/>
                        <a:sym typeface="Epilogue"/>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Customization</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Brand name</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$45,000</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No</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Low</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Lato"/>
                          <a:ea typeface="Lato"/>
                          <a:cs typeface="Lato"/>
                          <a:sym typeface="Lato"/>
                        </a:rPr>
                        <a:t>5%</a:t>
                      </a:r>
                      <a:endParaRPr sz="1100">
                        <a:solidFill>
                          <a:schemeClr val="dk1"/>
                        </a:solidFill>
                        <a:latin typeface="Lato"/>
                        <a:ea typeface="Lato"/>
                        <a:cs typeface="Lato"/>
                        <a:sym typeface="Lato"/>
                      </a:endParaRPr>
                    </a:p>
                  </a:txBody>
                  <a:tcPr marL="45700" marR="45700" marT="45700" marB="4570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71"/>
        <p:cNvGrpSpPr/>
        <p:nvPr/>
      </p:nvGrpSpPr>
      <p:grpSpPr>
        <a:xfrm>
          <a:off x="0" y="0"/>
          <a:ext cx="0" cy="0"/>
          <a:chOff x="0" y="0"/>
          <a:chExt cx="0" cy="0"/>
        </a:xfrm>
      </p:grpSpPr>
      <p:sp>
        <p:nvSpPr>
          <p:cNvPr id="1272" name="Google Shape;1272;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infographic</a:t>
            </a:r>
            <a:endParaRPr/>
          </a:p>
        </p:txBody>
      </p:sp>
      <p:sp>
        <p:nvSpPr>
          <p:cNvPr id="1273" name="Google Shape;1273;p39"/>
          <p:cNvSpPr txBox="1"/>
          <p:nvPr/>
        </p:nvSpPr>
        <p:spPr>
          <a:xfrm>
            <a:off x="723900" y="1286544"/>
            <a:ext cx="1757100" cy="61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Epilogue"/>
                <a:ea typeface="Epilogue"/>
                <a:cs typeface="Epilogue"/>
                <a:sym typeface="Epilogue"/>
              </a:rPr>
              <a:t>Visuals</a:t>
            </a:r>
            <a:endParaRPr sz="1800" b="1">
              <a:solidFill>
                <a:schemeClr val="dk1"/>
              </a:solidFill>
              <a:latin typeface="Epilogue"/>
              <a:ea typeface="Epilogue"/>
              <a:cs typeface="Epilogue"/>
              <a:sym typeface="Epilogue"/>
            </a:endParaRPr>
          </a:p>
        </p:txBody>
      </p:sp>
      <p:sp>
        <p:nvSpPr>
          <p:cNvPr id="1274" name="Google Shape;1274;p39"/>
          <p:cNvSpPr txBox="1"/>
          <p:nvPr/>
        </p:nvSpPr>
        <p:spPr>
          <a:xfrm>
            <a:off x="723900" y="2427996"/>
            <a:ext cx="1757100" cy="61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Epilogue"/>
                <a:ea typeface="Epilogue"/>
                <a:cs typeface="Epilogue"/>
                <a:sym typeface="Epilogue"/>
              </a:rPr>
              <a:t>Price</a:t>
            </a:r>
            <a:endParaRPr sz="1800" b="1">
              <a:solidFill>
                <a:schemeClr val="dk1"/>
              </a:solidFill>
              <a:latin typeface="Epilogue"/>
              <a:ea typeface="Epilogue"/>
              <a:cs typeface="Epilogue"/>
              <a:sym typeface="Epilogue"/>
            </a:endParaRPr>
          </a:p>
        </p:txBody>
      </p:sp>
      <p:sp>
        <p:nvSpPr>
          <p:cNvPr id="1275" name="Google Shape;1275;p39"/>
          <p:cNvSpPr txBox="1"/>
          <p:nvPr/>
        </p:nvSpPr>
        <p:spPr>
          <a:xfrm>
            <a:off x="723900" y="3569521"/>
            <a:ext cx="1757100" cy="61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Epilogue"/>
                <a:ea typeface="Epilogue"/>
                <a:cs typeface="Epilogue"/>
                <a:sym typeface="Epilogue"/>
              </a:rPr>
              <a:t>Availability</a:t>
            </a:r>
            <a:endParaRPr sz="1800" b="1">
              <a:solidFill>
                <a:schemeClr val="dk1"/>
              </a:solidFill>
              <a:latin typeface="Epilogue"/>
              <a:ea typeface="Epilogue"/>
              <a:cs typeface="Epilogue"/>
              <a:sym typeface="Epilogue"/>
            </a:endParaRPr>
          </a:p>
        </p:txBody>
      </p:sp>
      <p:sp>
        <p:nvSpPr>
          <p:cNvPr id="1276" name="Google Shape;1276;p39"/>
          <p:cNvSpPr txBox="1"/>
          <p:nvPr/>
        </p:nvSpPr>
        <p:spPr>
          <a:xfrm>
            <a:off x="6619450" y="1286544"/>
            <a:ext cx="1757100" cy="617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Epilogue"/>
                <a:ea typeface="Epilogue"/>
                <a:cs typeface="Epilogue"/>
                <a:sym typeface="Epilogue"/>
              </a:rPr>
              <a:t>Features</a:t>
            </a:r>
            <a:endParaRPr sz="1800" b="1">
              <a:solidFill>
                <a:schemeClr val="dk1"/>
              </a:solidFill>
              <a:latin typeface="Epilogue"/>
              <a:ea typeface="Epilogue"/>
              <a:cs typeface="Epilogue"/>
              <a:sym typeface="Epilogue"/>
            </a:endParaRPr>
          </a:p>
        </p:txBody>
      </p:sp>
      <p:sp>
        <p:nvSpPr>
          <p:cNvPr id="1277" name="Google Shape;1277;p39"/>
          <p:cNvSpPr txBox="1"/>
          <p:nvPr/>
        </p:nvSpPr>
        <p:spPr>
          <a:xfrm>
            <a:off x="6619450" y="2427996"/>
            <a:ext cx="1757100" cy="617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Epilogue"/>
                <a:ea typeface="Epilogue"/>
                <a:cs typeface="Epilogue"/>
                <a:sym typeface="Epilogue"/>
              </a:rPr>
              <a:t>Users</a:t>
            </a:r>
            <a:endParaRPr sz="1800" b="1">
              <a:solidFill>
                <a:schemeClr val="dk1"/>
              </a:solidFill>
              <a:latin typeface="Epilogue"/>
              <a:ea typeface="Epilogue"/>
              <a:cs typeface="Epilogue"/>
              <a:sym typeface="Epilogue"/>
            </a:endParaRPr>
          </a:p>
        </p:txBody>
      </p:sp>
      <p:sp>
        <p:nvSpPr>
          <p:cNvPr id="1278" name="Google Shape;1278;p39"/>
          <p:cNvSpPr txBox="1"/>
          <p:nvPr/>
        </p:nvSpPr>
        <p:spPr>
          <a:xfrm>
            <a:off x="6619450" y="3569521"/>
            <a:ext cx="1757100" cy="617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Epilogue"/>
                <a:ea typeface="Epilogue"/>
                <a:cs typeface="Epilogue"/>
                <a:sym typeface="Epilogue"/>
              </a:rPr>
              <a:t>Updates</a:t>
            </a:r>
            <a:endParaRPr sz="1800" b="1">
              <a:solidFill>
                <a:schemeClr val="dk1"/>
              </a:solidFill>
              <a:latin typeface="Epilogue"/>
              <a:ea typeface="Epilogue"/>
              <a:cs typeface="Epilogue"/>
              <a:sym typeface="Epilogue"/>
            </a:endParaRPr>
          </a:p>
        </p:txBody>
      </p:sp>
      <p:sp>
        <p:nvSpPr>
          <p:cNvPr id="1279" name="Google Shape;1279;p39"/>
          <p:cNvSpPr/>
          <p:nvPr/>
        </p:nvSpPr>
        <p:spPr>
          <a:xfrm>
            <a:off x="3088263" y="1484157"/>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9"/>
          <p:cNvSpPr/>
          <p:nvPr/>
        </p:nvSpPr>
        <p:spPr>
          <a:xfrm>
            <a:off x="3088263" y="2625682"/>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9"/>
          <p:cNvSpPr/>
          <p:nvPr/>
        </p:nvSpPr>
        <p:spPr>
          <a:xfrm>
            <a:off x="3088263" y="3767207"/>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9"/>
          <p:cNvSpPr/>
          <p:nvPr/>
        </p:nvSpPr>
        <p:spPr>
          <a:xfrm>
            <a:off x="5584438" y="1484157"/>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9"/>
          <p:cNvSpPr/>
          <p:nvPr/>
        </p:nvSpPr>
        <p:spPr>
          <a:xfrm>
            <a:off x="5584438" y="2625682"/>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9"/>
          <p:cNvSpPr/>
          <p:nvPr/>
        </p:nvSpPr>
        <p:spPr>
          <a:xfrm>
            <a:off x="5584438" y="3767207"/>
            <a:ext cx="471300" cy="471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9"/>
          <p:cNvSpPr txBox="1"/>
          <p:nvPr/>
        </p:nvSpPr>
        <p:spPr>
          <a:xfrm>
            <a:off x="723900" y="1813085"/>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ato"/>
                <a:ea typeface="Lato"/>
                <a:cs typeface="Lato"/>
                <a:sym typeface="Lato"/>
              </a:rPr>
              <a:t>Showcase the design of your product</a:t>
            </a:r>
            <a:endParaRPr sz="1200">
              <a:solidFill>
                <a:schemeClr val="dk1"/>
              </a:solidFill>
              <a:latin typeface="Lato"/>
              <a:ea typeface="Lato"/>
              <a:cs typeface="Lato"/>
              <a:sym typeface="Lato"/>
            </a:endParaRPr>
          </a:p>
        </p:txBody>
      </p:sp>
      <p:sp>
        <p:nvSpPr>
          <p:cNvPr id="1286" name="Google Shape;1286;p39"/>
          <p:cNvSpPr txBox="1"/>
          <p:nvPr/>
        </p:nvSpPr>
        <p:spPr>
          <a:xfrm>
            <a:off x="723900" y="2954606"/>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ato"/>
                <a:ea typeface="Lato"/>
                <a:cs typeface="Lato"/>
                <a:sym typeface="Lato"/>
              </a:rPr>
              <a:t>Share the cost and price with investors</a:t>
            </a:r>
            <a:endParaRPr sz="1200">
              <a:solidFill>
                <a:schemeClr val="dk1"/>
              </a:solidFill>
              <a:latin typeface="Lato"/>
              <a:ea typeface="Lato"/>
              <a:cs typeface="Lato"/>
              <a:sym typeface="Lato"/>
            </a:endParaRPr>
          </a:p>
        </p:txBody>
      </p:sp>
      <p:sp>
        <p:nvSpPr>
          <p:cNvPr id="1287" name="Google Shape;1287;p39"/>
          <p:cNvSpPr txBox="1"/>
          <p:nvPr/>
        </p:nvSpPr>
        <p:spPr>
          <a:xfrm>
            <a:off x="723900" y="4096131"/>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ato"/>
                <a:ea typeface="Lato"/>
                <a:cs typeface="Lato"/>
                <a:sym typeface="Lato"/>
              </a:rPr>
              <a:t>When is the product expected to be ready?</a:t>
            </a:r>
            <a:endParaRPr sz="1200">
              <a:solidFill>
                <a:schemeClr val="dk1"/>
              </a:solidFill>
              <a:latin typeface="Lato"/>
              <a:ea typeface="Lato"/>
              <a:cs typeface="Lato"/>
              <a:sym typeface="Lato"/>
            </a:endParaRPr>
          </a:p>
        </p:txBody>
      </p:sp>
      <p:sp>
        <p:nvSpPr>
          <p:cNvPr id="1288" name="Google Shape;1288;p39"/>
          <p:cNvSpPr txBox="1"/>
          <p:nvPr/>
        </p:nvSpPr>
        <p:spPr>
          <a:xfrm>
            <a:off x="6619450" y="1813085"/>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Lato"/>
                <a:ea typeface="Lato"/>
                <a:cs typeface="Lato"/>
                <a:sym typeface="Lato"/>
              </a:rPr>
              <a:t>What makes your product unique?</a:t>
            </a:r>
            <a:endParaRPr sz="1200">
              <a:solidFill>
                <a:schemeClr val="dk1"/>
              </a:solidFill>
              <a:latin typeface="Lato"/>
              <a:ea typeface="Lato"/>
              <a:cs typeface="Lato"/>
              <a:sym typeface="Lato"/>
            </a:endParaRPr>
          </a:p>
        </p:txBody>
      </p:sp>
      <p:sp>
        <p:nvSpPr>
          <p:cNvPr id="1289" name="Google Shape;1289;p39"/>
          <p:cNvSpPr txBox="1"/>
          <p:nvPr/>
        </p:nvSpPr>
        <p:spPr>
          <a:xfrm>
            <a:off x="6619450" y="2954606"/>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Lato"/>
                <a:ea typeface="Lato"/>
                <a:cs typeface="Lato"/>
                <a:sym typeface="Lato"/>
              </a:rPr>
              <a:t>Speak about the target audience</a:t>
            </a:r>
            <a:endParaRPr sz="1200">
              <a:solidFill>
                <a:schemeClr val="dk1"/>
              </a:solidFill>
              <a:latin typeface="Lato"/>
              <a:ea typeface="Lato"/>
              <a:cs typeface="Lato"/>
              <a:sym typeface="Lato"/>
            </a:endParaRPr>
          </a:p>
        </p:txBody>
      </p:sp>
      <p:sp>
        <p:nvSpPr>
          <p:cNvPr id="1290" name="Google Shape;1290;p39"/>
          <p:cNvSpPr txBox="1"/>
          <p:nvPr/>
        </p:nvSpPr>
        <p:spPr>
          <a:xfrm>
            <a:off x="6619450" y="4096131"/>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Lato"/>
                <a:ea typeface="Lato"/>
                <a:cs typeface="Lato"/>
                <a:sym typeface="Lato"/>
              </a:rPr>
              <a:t>Do you plan on updating it?</a:t>
            </a:r>
            <a:endParaRPr sz="1200">
              <a:solidFill>
                <a:schemeClr val="dk1"/>
              </a:solidFill>
              <a:latin typeface="Lato"/>
              <a:ea typeface="Lato"/>
              <a:cs typeface="Lato"/>
              <a:sym typeface="Lato"/>
            </a:endParaRPr>
          </a:p>
        </p:txBody>
      </p:sp>
      <p:grpSp>
        <p:nvGrpSpPr>
          <p:cNvPr id="1291" name="Google Shape;1291;p39"/>
          <p:cNvGrpSpPr/>
          <p:nvPr/>
        </p:nvGrpSpPr>
        <p:grpSpPr>
          <a:xfrm>
            <a:off x="3146528" y="1550189"/>
            <a:ext cx="354778" cy="339271"/>
            <a:chOff x="5045500" y="842250"/>
            <a:chExt cx="503875" cy="481850"/>
          </a:xfrm>
        </p:grpSpPr>
        <p:sp>
          <p:nvSpPr>
            <p:cNvPr id="1292" name="Google Shape;1292;p3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3" name="Google Shape;1293;p3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4" name="Google Shape;1294;p39"/>
          <p:cNvGrpSpPr/>
          <p:nvPr/>
        </p:nvGrpSpPr>
        <p:grpSpPr>
          <a:xfrm>
            <a:off x="3155438" y="2717933"/>
            <a:ext cx="336965" cy="286833"/>
            <a:chOff x="5645200" y="879425"/>
            <a:chExt cx="478575" cy="407375"/>
          </a:xfrm>
        </p:grpSpPr>
        <p:sp>
          <p:nvSpPr>
            <p:cNvPr id="1295" name="Google Shape;1295;p3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6" name="Google Shape;1296;p3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7" name="Google Shape;1297;p3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8" name="Google Shape;1298;p3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9" name="Google Shape;1299;p3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0" name="Google Shape;1300;p3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1" name="Google Shape;1301;p39"/>
          <p:cNvGrpSpPr/>
          <p:nvPr/>
        </p:nvGrpSpPr>
        <p:grpSpPr>
          <a:xfrm>
            <a:off x="3155452" y="3833212"/>
            <a:ext cx="339253" cy="339253"/>
            <a:chOff x="1492675" y="4992125"/>
            <a:chExt cx="481825" cy="481825"/>
          </a:xfrm>
        </p:grpSpPr>
        <p:sp>
          <p:nvSpPr>
            <p:cNvPr id="1302" name="Google Shape;1302;p3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 name="Google Shape;1303;p3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4" name="Google Shape;1304;p39"/>
          <p:cNvGrpSpPr/>
          <p:nvPr/>
        </p:nvGrpSpPr>
        <p:grpSpPr>
          <a:xfrm>
            <a:off x="5650474" y="1550196"/>
            <a:ext cx="339253" cy="339253"/>
            <a:chOff x="1492675" y="2027925"/>
            <a:chExt cx="481825" cy="481825"/>
          </a:xfrm>
        </p:grpSpPr>
        <p:sp>
          <p:nvSpPr>
            <p:cNvPr id="1305" name="Google Shape;1305;p3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 name="Google Shape;1306;p3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 name="Google Shape;1307;p3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 name="Google Shape;1308;p3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 name="Google Shape;1309;p3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0" name="Google Shape;1310;p39"/>
          <p:cNvGrpSpPr/>
          <p:nvPr/>
        </p:nvGrpSpPr>
        <p:grpSpPr>
          <a:xfrm>
            <a:off x="5740575" y="2691709"/>
            <a:ext cx="159039" cy="339253"/>
            <a:chOff x="4584850" y="4399275"/>
            <a:chExt cx="225875" cy="481825"/>
          </a:xfrm>
        </p:grpSpPr>
        <p:sp>
          <p:nvSpPr>
            <p:cNvPr id="1311" name="Google Shape;1311;p3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 name="Google Shape;1312;p3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3" name="Google Shape;1313;p39"/>
          <p:cNvGrpSpPr/>
          <p:nvPr/>
        </p:nvGrpSpPr>
        <p:grpSpPr>
          <a:xfrm>
            <a:off x="5649251" y="3833252"/>
            <a:ext cx="340573" cy="339271"/>
            <a:chOff x="2085450" y="842250"/>
            <a:chExt cx="483700" cy="481850"/>
          </a:xfrm>
        </p:grpSpPr>
        <p:sp>
          <p:nvSpPr>
            <p:cNvPr id="1314" name="Google Shape;1314;p3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 name="Google Shape;1315;p3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 name="Google Shape;1316;p3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17" name="Google Shape;1317;p39"/>
          <p:cNvSpPr/>
          <p:nvPr/>
        </p:nvSpPr>
        <p:spPr>
          <a:xfrm>
            <a:off x="3868216" y="1511468"/>
            <a:ext cx="1407579" cy="2685758"/>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 name="Google Shape;1318;p39"/>
          <p:cNvGrpSpPr/>
          <p:nvPr/>
        </p:nvGrpSpPr>
        <p:grpSpPr>
          <a:xfrm>
            <a:off x="3796102" y="1357102"/>
            <a:ext cx="1551654" cy="3149588"/>
            <a:chOff x="5186401" y="494525"/>
            <a:chExt cx="1834973" cy="3724678"/>
          </a:xfrm>
        </p:grpSpPr>
        <p:sp>
          <p:nvSpPr>
            <p:cNvPr id="1319" name="Google Shape;1319;p39"/>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9"/>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21" name="Google Shape;1321;p39"/>
          <p:cNvPicPr preferRelativeResize="0"/>
          <p:nvPr/>
        </p:nvPicPr>
        <p:blipFill rotWithShape="1">
          <a:blip r:embed="rId3">
            <a:alphaModFix/>
          </a:blip>
          <a:srcRect l="66075" r="4445"/>
          <a:stretch/>
        </p:blipFill>
        <p:spPr>
          <a:xfrm>
            <a:off x="3868224" y="1511471"/>
            <a:ext cx="1407612" cy="268591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25"/>
        <p:cNvGrpSpPr/>
        <p:nvPr/>
      </p:nvGrpSpPr>
      <p:grpSpPr>
        <a:xfrm>
          <a:off x="0" y="0"/>
          <a:ext cx="0" cy="0"/>
          <a:chOff x="0" y="0"/>
          <a:chExt cx="0" cy="0"/>
        </a:xfrm>
      </p:grpSpPr>
      <p:sp>
        <p:nvSpPr>
          <p:cNvPr id="1326" name="Google Shape;1326;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of your presentation</a:t>
            </a:r>
            <a:endParaRPr/>
          </a:p>
        </p:txBody>
      </p:sp>
      <p:sp>
        <p:nvSpPr>
          <p:cNvPr id="1327" name="Google Shape;1327;p40"/>
          <p:cNvSpPr/>
          <p:nvPr/>
        </p:nvSpPr>
        <p:spPr>
          <a:xfrm>
            <a:off x="1531125" y="136170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3495025" y="136170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0"/>
          <p:cNvSpPr/>
          <p:nvPr/>
        </p:nvSpPr>
        <p:spPr>
          <a:xfrm>
            <a:off x="5458925" y="136170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0"/>
          <p:cNvSpPr/>
          <p:nvPr/>
        </p:nvSpPr>
        <p:spPr>
          <a:xfrm>
            <a:off x="7422825" y="136170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txBox="1"/>
          <p:nvPr/>
        </p:nvSpPr>
        <p:spPr>
          <a:xfrm flipH="1">
            <a:off x="6966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Provide a brief </a:t>
            </a:r>
            <a:r>
              <a:rPr lang="en" sz="1200" b="1">
                <a:solidFill>
                  <a:schemeClr val="dk1"/>
                </a:solidFill>
                <a:latin typeface="Lato"/>
                <a:ea typeface="Lato"/>
                <a:cs typeface="Lato"/>
                <a:sym typeface="Lato"/>
              </a:rPr>
              <a:t>overview </a:t>
            </a:r>
            <a:r>
              <a:rPr lang="en" sz="1200">
                <a:solidFill>
                  <a:schemeClr val="dk1"/>
                </a:solidFill>
                <a:latin typeface="Lato"/>
                <a:ea typeface="Lato"/>
                <a:cs typeface="Lato"/>
                <a:sym typeface="Lato"/>
              </a:rPr>
              <a:t>of the pitch deck's content</a:t>
            </a:r>
            <a:endParaRPr sz="1200">
              <a:solidFill>
                <a:schemeClr val="dk1"/>
              </a:solidFill>
              <a:latin typeface="Lato"/>
              <a:ea typeface="Lato"/>
              <a:cs typeface="Lato"/>
              <a:sym typeface="Lato"/>
            </a:endParaRPr>
          </a:p>
        </p:txBody>
      </p:sp>
      <p:sp>
        <p:nvSpPr>
          <p:cNvPr id="1332" name="Google Shape;1332;p40"/>
          <p:cNvSpPr txBox="1"/>
          <p:nvPr/>
        </p:nvSpPr>
        <p:spPr>
          <a:xfrm flipH="1">
            <a:off x="26605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Engage the audience with a compelling </a:t>
            </a:r>
            <a:r>
              <a:rPr lang="en" sz="1200" b="1">
                <a:solidFill>
                  <a:schemeClr val="dk1"/>
                </a:solidFill>
                <a:latin typeface="Lato"/>
                <a:ea typeface="Lato"/>
                <a:cs typeface="Lato"/>
                <a:sym typeface="Lato"/>
              </a:rPr>
              <a:t>introduction</a:t>
            </a:r>
            <a:endParaRPr sz="1200" b="1">
              <a:solidFill>
                <a:schemeClr val="dk1"/>
              </a:solidFill>
              <a:latin typeface="Lato"/>
              <a:ea typeface="Lato"/>
              <a:cs typeface="Lato"/>
              <a:sym typeface="Lato"/>
            </a:endParaRPr>
          </a:p>
        </p:txBody>
      </p:sp>
      <p:sp>
        <p:nvSpPr>
          <p:cNvPr id="1333" name="Google Shape;1333;p40"/>
          <p:cNvSpPr txBox="1"/>
          <p:nvPr/>
        </p:nvSpPr>
        <p:spPr>
          <a:xfrm flipH="1">
            <a:off x="46244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Identify the customer's pain points</a:t>
            </a:r>
            <a:endParaRPr sz="1200">
              <a:solidFill>
                <a:schemeClr val="dk1"/>
              </a:solidFill>
              <a:latin typeface="Lato"/>
              <a:ea typeface="Lato"/>
              <a:cs typeface="Lato"/>
              <a:sym typeface="Lato"/>
            </a:endParaRPr>
          </a:p>
          <a:p>
            <a:pPr marL="0" lvl="0" indent="0" algn="ctr" rtl="0">
              <a:spcBef>
                <a:spcPts val="0"/>
              </a:spcBef>
              <a:spcAft>
                <a:spcPts val="0"/>
              </a:spcAft>
              <a:buNone/>
            </a:pPr>
            <a:r>
              <a:rPr lang="en" sz="1200">
                <a:solidFill>
                  <a:schemeClr val="dk1"/>
                </a:solidFill>
                <a:latin typeface="Lato"/>
                <a:ea typeface="Lato"/>
                <a:cs typeface="Lato"/>
                <a:sym typeface="Lato"/>
              </a:rPr>
              <a:t>and</a:t>
            </a:r>
            <a:r>
              <a:rPr lang="en" sz="1200" b="1">
                <a:solidFill>
                  <a:schemeClr val="dk1"/>
                </a:solidFill>
                <a:latin typeface="Lato"/>
                <a:ea typeface="Lato"/>
                <a:cs typeface="Lato"/>
                <a:sym typeface="Lato"/>
              </a:rPr>
              <a:t> challenges</a:t>
            </a:r>
            <a:endParaRPr sz="1200">
              <a:solidFill>
                <a:schemeClr val="dk1"/>
              </a:solidFill>
              <a:latin typeface="Lato"/>
              <a:ea typeface="Lato"/>
              <a:cs typeface="Lato"/>
              <a:sym typeface="Lato"/>
            </a:endParaRPr>
          </a:p>
        </p:txBody>
      </p:sp>
      <p:sp>
        <p:nvSpPr>
          <p:cNvPr id="1334" name="Google Shape;1334;p40"/>
          <p:cNvSpPr txBox="1"/>
          <p:nvPr/>
        </p:nvSpPr>
        <p:spPr>
          <a:xfrm flipH="1">
            <a:off x="65883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Describe how your product or service can </a:t>
            </a:r>
            <a:r>
              <a:rPr lang="en" sz="1200" b="1">
                <a:solidFill>
                  <a:schemeClr val="dk1"/>
                </a:solidFill>
                <a:latin typeface="Lato"/>
                <a:ea typeface="Lato"/>
                <a:cs typeface="Lato"/>
                <a:sym typeface="Lato"/>
              </a:rPr>
              <a:t>solve the problem</a:t>
            </a:r>
            <a:endParaRPr sz="1200" b="1">
              <a:solidFill>
                <a:schemeClr val="dk1"/>
              </a:solidFill>
              <a:latin typeface="Lato"/>
              <a:ea typeface="Lato"/>
              <a:cs typeface="Lato"/>
              <a:sym typeface="Lato"/>
            </a:endParaRPr>
          </a:p>
        </p:txBody>
      </p:sp>
      <p:cxnSp>
        <p:nvCxnSpPr>
          <p:cNvPr id="1335" name="Google Shape;1335;p40"/>
          <p:cNvCxnSpPr>
            <a:stCxn id="1327" idx="6"/>
            <a:endCxn id="1328" idx="2"/>
          </p:cNvCxnSpPr>
          <p:nvPr/>
        </p:nvCxnSpPr>
        <p:spPr>
          <a:xfrm>
            <a:off x="1707525" y="144990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36" name="Google Shape;1336;p40"/>
          <p:cNvCxnSpPr>
            <a:stCxn id="1328" idx="6"/>
            <a:endCxn id="1329" idx="2"/>
          </p:cNvCxnSpPr>
          <p:nvPr/>
        </p:nvCxnSpPr>
        <p:spPr>
          <a:xfrm>
            <a:off x="3671425" y="144990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37" name="Google Shape;1337;p40"/>
          <p:cNvCxnSpPr>
            <a:stCxn id="1329" idx="6"/>
            <a:endCxn id="1330" idx="2"/>
          </p:cNvCxnSpPr>
          <p:nvPr/>
        </p:nvCxnSpPr>
        <p:spPr>
          <a:xfrm>
            <a:off x="5635325" y="144990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38" name="Google Shape;1338;p40"/>
          <p:cNvCxnSpPr>
            <a:stCxn id="1327" idx="4"/>
            <a:endCxn id="1331" idx="0"/>
          </p:cNvCxnSpPr>
          <p:nvPr/>
        </p:nvCxnSpPr>
        <p:spPr>
          <a:xfrm flipH="1">
            <a:off x="1610925" y="153810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39" name="Google Shape;1339;p40"/>
          <p:cNvCxnSpPr>
            <a:stCxn id="1328" idx="4"/>
            <a:endCxn id="1332" idx="0"/>
          </p:cNvCxnSpPr>
          <p:nvPr/>
        </p:nvCxnSpPr>
        <p:spPr>
          <a:xfrm flipH="1">
            <a:off x="3574825" y="153810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40" name="Google Shape;1340;p40"/>
          <p:cNvCxnSpPr>
            <a:stCxn id="1329" idx="4"/>
            <a:endCxn id="1333" idx="0"/>
          </p:cNvCxnSpPr>
          <p:nvPr/>
        </p:nvCxnSpPr>
        <p:spPr>
          <a:xfrm flipH="1">
            <a:off x="5538725" y="153810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41" name="Google Shape;1341;p40"/>
          <p:cNvCxnSpPr>
            <a:stCxn id="1330" idx="4"/>
            <a:endCxn id="1334" idx="0"/>
          </p:cNvCxnSpPr>
          <p:nvPr/>
        </p:nvCxnSpPr>
        <p:spPr>
          <a:xfrm flipH="1">
            <a:off x="7502625" y="1538100"/>
            <a:ext cx="8400" cy="324600"/>
          </a:xfrm>
          <a:prstGeom prst="straightConnector1">
            <a:avLst/>
          </a:prstGeom>
          <a:noFill/>
          <a:ln w="9525" cap="flat" cmpd="sng">
            <a:solidFill>
              <a:schemeClr val="accent4"/>
            </a:solidFill>
            <a:prstDash val="dashDot"/>
            <a:round/>
            <a:headEnd type="none" w="med" len="med"/>
            <a:tailEnd type="none" w="med" len="med"/>
          </a:ln>
        </p:spPr>
      </p:cxnSp>
      <p:sp>
        <p:nvSpPr>
          <p:cNvPr id="1342" name="Google Shape;1342;p40"/>
          <p:cNvSpPr/>
          <p:nvPr/>
        </p:nvSpPr>
        <p:spPr>
          <a:xfrm>
            <a:off x="1531125" y="319615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3495025" y="319615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0"/>
          <p:cNvSpPr/>
          <p:nvPr/>
        </p:nvSpPr>
        <p:spPr>
          <a:xfrm>
            <a:off x="5458925" y="319615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0"/>
          <p:cNvSpPr/>
          <p:nvPr/>
        </p:nvSpPr>
        <p:spPr>
          <a:xfrm>
            <a:off x="7422825" y="3196150"/>
            <a:ext cx="176400" cy="176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txBox="1"/>
          <p:nvPr/>
        </p:nvSpPr>
        <p:spPr>
          <a:xfrm flipH="1">
            <a:off x="6966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Highlight the unique value proposition and </a:t>
            </a:r>
            <a:r>
              <a:rPr lang="en" sz="1200" b="1">
                <a:solidFill>
                  <a:schemeClr val="dk1"/>
                </a:solidFill>
                <a:latin typeface="Lato"/>
                <a:ea typeface="Lato"/>
                <a:cs typeface="Lato"/>
                <a:sym typeface="Lato"/>
              </a:rPr>
              <a:t>benefits </a:t>
            </a:r>
            <a:r>
              <a:rPr lang="en" sz="1200">
                <a:solidFill>
                  <a:schemeClr val="dk1"/>
                </a:solidFill>
                <a:latin typeface="Lato"/>
                <a:ea typeface="Lato"/>
                <a:cs typeface="Lato"/>
                <a:sym typeface="Lato"/>
              </a:rPr>
              <a:t>of your solution</a:t>
            </a:r>
            <a:endParaRPr sz="1200">
              <a:solidFill>
                <a:schemeClr val="dk1"/>
              </a:solidFill>
              <a:latin typeface="Lato"/>
              <a:ea typeface="Lato"/>
              <a:cs typeface="Lato"/>
              <a:sym typeface="Lato"/>
            </a:endParaRPr>
          </a:p>
        </p:txBody>
      </p:sp>
      <p:sp>
        <p:nvSpPr>
          <p:cNvPr id="1347" name="Google Shape;1347;p40"/>
          <p:cNvSpPr txBox="1"/>
          <p:nvPr/>
        </p:nvSpPr>
        <p:spPr>
          <a:xfrm flipH="1">
            <a:off x="26605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1"/>
                </a:solidFill>
                <a:latin typeface="Lato"/>
                <a:ea typeface="Lato"/>
                <a:cs typeface="Lato"/>
                <a:sym typeface="Lato"/>
              </a:rPr>
              <a:t>Analyze </a:t>
            </a:r>
            <a:r>
              <a:rPr lang="en" sz="1200">
                <a:solidFill>
                  <a:schemeClr val="dk1"/>
                </a:solidFill>
                <a:latin typeface="Lato"/>
                <a:ea typeface="Lato"/>
                <a:cs typeface="Lato"/>
                <a:sym typeface="Lato"/>
              </a:rPr>
              <a:t>the target market size, growth potential, and competition briefly</a:t>
            </a:r>
            <a:endParaRPr sz="1200">
              <a:solidFill>
                <a:schemeClr val="dk1"/>
              </a:solidFill>
              <a:latin typeface="Lato"/>
              <a:ea typeface="Lato"/>
              <a:cs typeface="Lato"/>
              <a:sym typeface="Lato"/>
            </a:endParaRPr>
          </a:p>
        </p:txBody>
      </p:sp>
      <p:sp>
        <p:nvSpPr>
          <p:cNvPr id="1348" name="Google Shape;1348;p40"/>
          <p:cNvSpPr txBox="1"/>
          <p:nvPr/>
        </p:nvSpPr>
        <p:spPr>
          <a:xfrm flipH="1">
            <a:off x="46244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Explain your financial needs and briefly outline your </a:t>
            </a:r>
            <a:r>
              <a:rPr lang="en" sz="1200" b="1">
                <a:solidFill>
                  <a:schemeClr val="dk1"/>
                </a:solidFill>
                <a:latin typeface="Lato"/>
                <a:ea typeface="Lato"/>
                <a:cs typeface="Lato"/>
                <a:sym typeface="Lato"/>
              </a:rPr>
              <a:t>allocation</a:t>
            </a:r>
            <a:endParaRPr sz="1200" b="1">
              <a:solidFill>
                <a:schemeClr val="dk1"/>
              </a:solidFill>
              <a:latin typeface="Lato"/>
              <a:ea typeface="Lato"/>
              <a:cs typeface="Lato"/>
              <a:sym typeface="Lato"/>
            </a:endParaRPr>
          </a:p>
        </p:txBody>
      </p:sp>
      <p:sp>
        <p:nvSpPr>
          <p:cNvPr id="1349" name="Google Shape;1349;p40"/>
          <p:cNvSpPr txBox="1"/>
          <p:nvPr/>
        </p:nvSpPr>
        <p:spPr>
          <a:xfrm flipH="1">
            <a:off x="65883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End with a clear and concise </a:t>
            </a:r>
            <a:r>
              <a:rPr lang="en" sz="1200" b="1">
                <a:solidFill>
                  <a:schemeClr val="dk1"/>
                </a:solidFill>
                <a:latin typeface="Lato"/>
                <a:ea typeface="Lato"/>
                <a:cs typeface="Lato"/>
                <a:sym typeface="Lato"/>
              </a:rPr>
              <a:t>call to action</a:t>
            </a:r>
            <a:endParaRPr sz="1200" b="1">
              <a:solidFill>
                <a:schemeClr val="dk1"/>
              </a:solidFill>
              <a:latin typeface="Lato"/>
              <a:ea typeface="Lato"/>
              <a:cs typeface="Lato"/>
              <a:sym typeface="Lato"/>
            </a:endParaRPr>
          </a:p>
        </p:txBody>
      </p:sp>
      <p:cxnSp>
        <p:nvCxnSpPr>
          <p:cNvPr id="1350" name="Google Shape;1350;p40"/>
          <p:cNvCxnSpPr>
            <a:stCxn id="1342" idx="6"/>
            <a:endCxn id="1343" idx="2"/>
          </p:cNvCxnSpPr>
          <p:nvPr/>
        </p:nvCxnSpPr>
        <p:spPr>
          <a:xfrm>
            <a:off x="1707525" y="328435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51" name="Google Shape;1351;p40"/>
          <p:cNvCxnSpPr>
            <a:stCxn id="1343" idx="6"/>
            <a:endCxn id="1344" idx="2"/>
          </p:cNvCxnSpPr>
          <p:nvPr/>
        </p:nvCxnSpPr>
        <p:spPr>
          <a:xfrm>
            <a:off x="3671425" y="328435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52" name="Google Shape;1352;p40"/>
          <p:cNvCxnSpPr>
            <a:stCxn id="1344" idx="6"/>
            <a:endCxn id="1345" idx="2"/>
          </p:cNvCxnSpPr>
          <p:nvPr/>
        </p:nvCxnSpPr>
        <p:spPr>
          <a:xfrm>
            <a:off x="5635325" y="3284350"/>
            <a:ext cx="1787400" cy="0"/>
          </a:xfrm>
          <a:prstGeom prst="straightConnector1">
            <a:avLst/>
          </a:prstGeom>
          <a:noFill/>
          <a:ln w="9525" cap="flat" cmpd="sng">
            <a:solidFill>
              <a:schemeClr val="accent4"/>
            </a:solidFill>
            <a:prstDash val="dashDot"/>
            <a:round/>
            <a:headEnd type="none" w="med" len="med"/>
            <a:tailEnd type="none" w="med" len="med"/>
          </a:ln>
        </p:spPr>
      </p:cxnSp>
      <p:cxnSp>
        <p:nvCxnSpPr>
          <p:cNvPr id="1353" name="Google Shape;1353;p40"/>
          <p:cNvCxnSpPr>
            <a:stCxn id="1342" idx="4"/>
            <a:endCxn id="1346" idx="0"/>
          </p:cNvCxnSpPr>
          <p:nvPr/>
        </p:nvCxnSpPr>
        <p:spPr>
          <a:xfrm flipH="1">
            <a:off x="1610925" y="337255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54" name="Google Shape;1354;p40"/>
          <p:cNvCxnSpPr>
            <a:stCxn id="1343" idx="4"/>
            <a:endCxn id="1347" idx="0"/>
          </p:cNvCxnSpPr>
          <p:nvPr/>
        </p:nvCxnSpPr>
        <p:spPr>
          <a:xfrm flipH="1">
            <a:off x="3574825" y="337255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55" name="Google Shape;1355;p40"/>
          <p:cNvCxnSpPr>
            <a:stCxn id="1344" idx="4"/>
            <a:endCxn id="1348" idx="0"/>
          </p:cNvCxnSpPr>
          <p:nvPr/>
        </p:nvCxnSpPr>
        <p:spPr>
          <a:xfrm flipH="1">
            <a:off x="5538725" y="337255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56" name="Google Shape;1356;p40"/>
          <p:cNvCxnSpPr>
            <a:stCxn id="1345" idx="4"/>
            <a:endCxn id="1349" idx="0"/>
          </p:cNvCxnSpPr>
          <p:nvPr/>
        </p:nvCxnSpPr>
        <p:spPr>
          <a:xfrm flipH="1">
            <a:off x="7502625" y="3372550"/>
            <a:ext cx="8400" cy="324600"/>
          </a:xfrm>
          <a:prstGeom prst="straightConnector1">
            <a:avLst/>
          </a:prstGeom>
          <a:noFill/>
          <a:ln w="9525" cap="flat" cmpd="sng">
            <a:solidFill>
              <a:schemeClr val="accent4"/>
            </a:solidFill>
            <a:prstDash val="dashDot"/>
            <a:round/>
            <a:headEnd type="none" w="med" len="med"/>
            <a:tailEnd type="none" w="med" len="med"/>
          </a:ln>
        </p:spPr>
      </p:cxnSp>
      <p:cxnSp>
        <p:nvCxnSpPr>
          <p:cNvPr id="1357" name="Google Shape;1357;p40"/>
          <p:cNvCxnSpPr>
            <a:stCxn id="1330" idx="6"/>
            <a:endCxn id="1342" idx="2"/>
          </p:cNvCxnSpPr>
          <p:nvPr/>
        </p:nvCxnSpPr>
        <p:spPr>
          <a:xfrm flipH="1">
            <a:off x="1531125" y="1449900"/>
            <a:ext cx="6068100" cy="1834500"/>
          </a:xfrm>
          <a:prstGeom prst="bentConnector5">
            <a:avLst>
              <a:gd name="adj1" fmla="val -14010"/>
              <a:gd name="adj2" fmla="val 72114"/>
              <a:gd name="adj3" fmla="val 103924"/>
            </a:avLst>
          </a:prstGeom>
          <a:noFill/>
          <a:ln w="9525" cap="flat" cmpd="sng">
            <a:solidFill>
              <a:schemeClr val="accent4"/>
            </a:solidFill>
            <a:prstDash val="dashDot"/>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sp>
        <p:nvSpPr>
          <p:cNvPr id="1362" name="Google Shape;136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cxnSp>
        <p:nvCxnSpPr>
          <p:cNvPr id="1363" name="Google Shape;1363;p41"/>
          <p:cNvCxnSpPr>
            <a:stCxn id="1364" idx="2"/>
            <a:endCxn id="1365" idx="0"/>
          </p:cNvCxnSpPr>
          <p:nvPr/>
        </p:nvCxnSpPr>
        <p:spPr>
          <a:xfrm rot="-5400000" flipH="1">
            <a:off x="5100697" y="1094450"/>
            <a:ext cx="489600" cy="1546200"/>
          </a:xfrm>
          <a:prstGeom prst="bentConnector3">
            <a:avLst>
              <a:gd name="adj1" fmla="val 49997"/>
            </a:avLst>
          </a:prstGeom>
          <a:noFill/>
          <a:ln w="9525" cap="flat" cmpd="sng">
            <a:solidFill>
              <a:schemeClr val="accent4"/>
            </a:solidFill>
            <a:prstDash val="dashDot"/>
            <a:miter lim="8000"/>
            <a:headEnd type="none" w="sm" len="sm"/>
            <a:tailEnd type="none" w="sm" len="sm"/>
          </a:ln>
        </p:spPr>
      </p:cxnSp>
      <p:cxnSp>
        <p:nvCxnSpPr>
          <p:cNvPr id="1366" name="Google Shape;1366;p41"/>
          <p:cNvCxnSpPr>
            <a:stCxn id="1367" idx="0"/>
            <a:endCxn id="1364" idx="2"/>
          </p:cNvCxnSpPr>
          <p:nvPr/>
        </p:nvCxnSpPr>
        <p:spPr>
          <a:xfrm rot="-5400000">
            <a:off x="3554608" y="1094416"/>
            <a:ext cx="489600" cy="1546200"/>
          </a:xfrm>
          <a:prstGeom prst="bentConnector3">
            <a:avLst>
              <a:gd name="adj1" fmla="val 49997"/>
            </a:avLst>
          </a:prstGeom>
          <a:noFill/>
          <a:ln w="9525" cap="flat" cmpd="sng">
            <a:solidFill>
              <a:schemeClr val="accent4"/>
            </a:solidFill>
            <a:prstDash val="dashDot"/>
            <a:miter lim="8000"/>
            <a:headEnd type="none" w="sm" len="sm"/>
            <a:tailEnd type="none" w="sm" len="sm"/>
          </a:ln>
        </p:spPr>
      </p:cxnSp>
      <p:cxnSp>
        <p:nvCxnSpPr>
          <p:cNvPr id="1368" name="Google Shape;1368;p41"/>
          <p:cNvCxnSpPr>
            <a:stCxn id="1367" idx="2"/>
            <a:endCxn id="1369" idx="0"/>
          </p:cNvCxnSpPr>
          <p:nvPr/>
        </p:nvCxnSpPr>
        <p:spPr>
          <a:xfrm rot="-5400000" flipH="1">
            <a:off x="3131308" y="2378116"/>
            <a:ext cx="528000" cy="738000"/>
          </a:xfrm>
          <a:prstGeom prst="bentConnector3">
            <a:avLst>
              <a:gd name="adj1" fmla="val 50003"/>
            </a:avLst>
          </a:prstGeom>
          <a:noFill/>
          <a:ln w="9525" cap="flat" cmpd="sng">
            <a:solidFill>
              <a:schemeClr val="accent4"/>
            </a:solidFill>
            <a:prstDash val="dashDot"/>
            <a:miter lim="8000"/>
            <a:headEnd type="none" w="sm" len="sm"/>
            <a:tailEnd type="none" w="sm" len="sm"/>
          </a:ln>
        </p:spPr>
      </p:cxnSp>
      <p:cxnSp>
        <p:nvCxnSpPr>
          <p:cNvPr id="1370" name="Google Shape;1370;p41"/>
          <p:cNvCxnSpPr>
            <a:stCxn id="1371" idx="0"/>
            <a:endCxn id="1367" idx="2"/>
          </p:cNvCxnSpPr>
          <p:nvPr/>
        </p:nvCxnSpPr>
        <p:spPr>
          <a:xfrm rot="-5400000">
            <a:off x="2393179" y="2378000"/>
            <a:ext cx="528000" cy="738300"/>
          </a:xfrm>
          <a:prstGeom prst="bentConnector3">
            <a:avLst>
              <a:gd name="adj1" fmla="val 50003"/>
            </a:avLst>
          </a:prstGeom>
          <a:noFill/>
          <a:ln w="9525" cap="flat" cmpd="sng">
            <a:solidFill>
              <a:schemeClr val="accent4"/>
            </a:solidFill>
            <a:prstDash val="dashDot"/>
            <a:miter lim="8000"/>
            <a:headEnd type="none" w="sm" len="sm"/>
            <a:tailEnd type="none" w="sm" len="sm"/>
          </a:ln>
        </p:spPr>
      </p:cxnSp>
      <p:cxnSp>
        <p:nvCxnSpPr>
          <p:cNvPr id="1372" name="Google Shape;1372;p41"/>
          <p:cNvCxnSpPr>
            <a:stCxn id="1365" idx="2"/>
            <a:endCxn id="1373" idx="0"/>
          </p:cNvCxnSpPr>
          <p:nvPr/>
        </p:nvCxnSpPr>
        <p:spPr>
          <a:xfrm rot="-5400000" flipH="1">
            <a:off x="6223482" y="2378116"/>
            <a:ext cx="528000" cy="738000"/>
          </a:xfrm>
          <a:prstGeom prst="bentConnector3">
            <a:avLst>
              <a:gd name="adj1" fmla="val 50003"/>
            </a:avLst>
          </a:prstGeom>
          <a:noFill/>
          <a:ln w="9525" cap="flat" cmpd="sng">
            <a:solidFill>
              <a:schemeClr val="accent4"/>
            </a:solidFill>
            <a:prstDash val="dashDot"/>
            <a:miter lim="8000"/>
            <a:headEnd type="none" w="sm" len="sm"/>
            <a:tailEnd type="none" w="sm" len="sm"/>
          </a:ln>
        </p:spPr>
      </p:cxnSp>
      <p:cxnSp>
        <p:nvCxnSpPr>
          <p:cNvPr id="1374" name="Google Shape;1374;p41"/>
          <p:cNvCxnSpPr>
            <a:stCxn id="1375" idx="0"/>
            <a:endCxn id="1365" idx="2"/>
          </p:cNvCxnSpPr>
          <p:nvPr/>
        </p:nvCxnSpPr>
        <p:spPr>
          <a:xfrm rot="-5400000">
            <a:off x="5485352" y="2378000"/>
            <a:ext cx="528000" cy="738300"/>
          </a:xfrm>
          <a:prstGeom prst="bentConnector3">
            <a:avLst>
              <a:gd name="adj1" fmla="val 50003"/>
            </a:avLst>
          </a:prstGeom>
          <a:noFill/>
          <a:ln w="9525" cap="flat" cmpd="sng">
            <a:solidFill>
              <a:schemeClr val="accent4"/>
            </a:solidFill>
            <a:prstDash val="dashDot"/>
            <a:miter lim="8000"/>
            <a:headEnd type="none" w="sm" len="sm"/>
            <a:tailEnd type="none" w="sm" len="sm"/>
          </a:ln>
        </p:spPr>
      </p:cxnSp>
      <p:cxnSp>
        <p:nvCxnSpPr>
          <p:cNvPr id="1376" name="Google Shape;1376;p41"/>
          <p:cNvCxnSpPr>
            <a:stCxn id="1377" idx="0"/>
            <a:endCxn id="1371" idx="2"/>
          </p:cNvCxnSpPr>
          <p:nvPr/>
        </p:nvCxnSpPr>
        <p:spPr>
          <a:xfrm rot="-5400000">
            <a:off x="1688600" y="3310583"/>
            <a:ext cx="528000" cy="670800"/>
          </a:xfrm>
          <a:prstGeom prst="bentConnector3">
            <a:avLst>
              <a:gd name="adj1" fmla="val 50003"/>
            </a:avLst>
          </a:prstGeom>
          <a:noFill/>
          <a:ln w="9525" cap="flat" cmpd="sng">
            <a:solidFill>
              <a:schemeClr val="accent4"/>
            </a:solidFill>
            <a:prstDash val="dashDot"/>
            <a:miter lim="8000"/>
            <a:headEnd type="none" w="sm" len="sm"/>
            <a:tailEnd type="none" w="sm" len="sm"/>
          </a:ln>
        </p:spPr>
      </p:cxnSp>
      <p:cxnSp>
        <p:nvCxnSpPr>
          <p:cNvPr id="1378" name="Google Shape;1378;p41"/>
          <p:cNvCxnSpPr>
            <a:stCxn id="1379" idx="0"/>
            <a:endCxn id="1371" idx="2"/>
          </p:cNvCxnSpPr>
          <p:nvPr/>
        </p:nvCxnSpPr>
        <p:spPr>
          <a:xfrm rot="5400000" flipH="1">
            <a:off x="2426844" y="3243233"/>
            <a:ext cx="528000" cy="805500"/>
          </a:xfrm>
          <a:prstGeom prst="bentConnector3">
            <a:avLst>
              <a:gd name="adj1" fmla="val 50003"/>
            </a:avLst>
          </a:prstGeom>
          <a:noFill/>
          <a:ln w="9525" cap="flat" cmpd="sng">
            <a:solidFill>
              <a:schemeClr val="accent4"/>
            </a:solidFill>
            <a:prstDash val="dashDot"/>
            <a:miter lim="8000"/>
            <a:headEnd type="none" w="sm" len="sm"/>
            <a:tailEnd type="none" w="sm" len="sm"/>
          </a:ln>
        </p:spPr>
      </p:cxnSp>
      <p:cxnSp>
        <p:nvCxnSpPr>
          <p:cNvPr id="1380" name="Google Shape;1380;p41"/>
          <p:cNvCxnSpPr>
            <a:stCxn id="1381" idx="0"/>
            <a:endCxn id="1375" idx="2"/>
          </p:cNvCxnSpPr>
          <p:nvPr/>
        </p:nvCxnSpPr>
        <p:spPr>
          <a:xfrm rot="-5400000">
            <a:off x="4713388" y="3243233"/>
            <a:ext cx="528000" cy="805500"/>
          </a:xfrm>
          <a:prstGeom prst="bentConnector3">
            <a:avLst>
              <a:gd name="adj1" fmla="val 50003"/>
            </a:avLst>
          </a:prstGeom>
          <a:noFill/>
          <a:ln w="9525" cap="flat" cmpd="sng">
            <a:solidFill>
              <a:schemeClr val="accent4"/>
            </a:solidFill>
            <a:prstDash val="dashDot"/>
            <a:miter lim="8000"/>
            <a:headEnd type="none" w="sm" len="sm"/>
            <a:tailEnd type="none" w="sm" len="sm"/>
          </a:ln>
        </p:spPr>
      </p:cxnSp>
      <p:cxnSp>
        <p:nvCxnSpPr>
          <p:cNvPr id="1382" name="Google Shape;1382;p41"/>
          <p:cNvCxnSpPr>
            <a:stCxn id="1383" idx="0"/>
            <a:endCxn id="1375" idx="2"/>
          </p:cNvCxnSpPr>
          <p:nvPr/>
        </p:nvCxnSpPr>
        <p:spPr>
          <a:xfrm rot="5400000" flipH="1">
            <a:off x="5451631" y="3310583"/>
            <a:ext cx="528000" cy="670800"/>
          </a:xfrm>
          <a:prstGeom prst="bentConnector3">
            <a:avLst>
              <a:gd name="adj1" fmla="val 50003"/>
            </a:avLst>
          </a:prstGeom>
          <a:noFill/>
          <a:ln w="9525" cap="flat" cmpd="sng">
            <a:solidFill>
              <a:schemeClr val="accent4"/>
            </a:solidFill>
            <a:prstDash val="dashDot"/>
            <a:miter lim="8000"/>
            <a:headEnd type="none" w="sm" len="sm"/>
            <a:tailEnd type="none" w="sm" len="sm"/>
          </a:ln>
        </p:spPr>
      </p:cxnSp>
      <p:cxnSp>
        <p:nvCxnSpPr>
          <p:cNvPr id="1384" name="Google Shape;1384;p41"/>
          <p:cNvCxnSpPr>
            <a:stCxn id="1385" idx="0"/>
            <a:endCxn id="1375" idx="2"/>
          </p:cNvCxnSpPr>
          <p:nvPr/>
        </p:nvCxnSpPr>
        <p:spPr>
          <a:xfrm rot="5400000" flipH="1">
            <a:off x="6189875" y="2572433"/>
            <a:ext cx="528000" cy="2147100"/>
          </a:xfrm>
          <a:prstGeom prst="bentConnector3">
            <a:avLst>
              <a:gd name="adj1" fmla="val 50003"/>
            </a:avLst>
          </a:prstGeom>
          <a:noFill/>
          <a:ln w="9525" cap="flat" cmpd="sng">
            <a:solidFill>
              <a:schemeClr val="accent4"/>
            </a:solidFill>
            <a:prstDash val="dashDot"/>
            <a:miter lim="8000"/>
            <a:headEnd type="none" w="sm" len="sm"/>
            <a:tailEnd type="none" w="sm" len="sm"/>
          </a:ln>
        </p:spPr>
      </p:cxnSp>
      <p:sp>
        <p:nvSpPr>
          <p:cNvPr id="1364" name="Google Shape;1364;p41"/>
          <p:cNvSpPr txBox="1"/>
          <p:nvPr/>
        </p:nvSpPr>
        <p:spPr>
          <a:xfrm>
            <a:off x="3899647" y="1251950"/>
            <a:ext cx="1345500" cy="370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Jane Doe</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CEO</a:t>
            </a:r>
            <a:endParaRPr sz="1100">
              <a:solidFill>
                <a:srgbClr val="191919"/>
              </a:solidFill>
              <a:latin typeface="Lato"/>
              <a:ea typeface="Lato"/>
              <a:cs typeface="Lato"/>
              <a:sym typeface="Lato"/>
            </a:endParaRPr>
          </a:p>
        </p:txBody>
      </p:sp>
      <p:sp>
        <p:nvSpPr>
          <p:cNvPr id="1367" name="Google Shape;1367;p41"/>
          <p:cNvSpPr txBox="1"/>
          <p:nvPr/>
        </p:nvSpPr>
        <p:spPr>
          <a:xfrm>
            <a:off x="2354608" y="2112316"/>
            <a:ext cx="13434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John Smith</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Department Head</a:t>
            </a:r>
            <a:endParaRPr sz="1100">
              <a:solidFill>
                <a:srgbClr val="191919"/>
              </a:solidFill>
              <a:latin typeface="Lato"/>
              <a:ea typeface="Lato"/>
              <a:cs typeface="Lato"/>
              <a:sym typeface="Lato"/>
            </a:endParaRPr>
          </a:p>
        </p:txBody>
      </p:sp>
      <p:sp>
        <p:nvSpPr>
          <p:cNvPr id="1365" name="Google Shape;1365;p41"/>
          <p:cNvSpPr txBox="1"/>
          <p:nvPr/>
        </p:nvSpPr>
        <p:spPr>
          <a:xfrm>
            <a:off x="5446782" y="2112316"/>
            <a:ext cx="13434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Maya Willson</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Department Head</a:t>
            </a:r>
            <a:endParaRPr sz="1100">
              <a:solidFill>
                <a:srgbClr val="191919"/>
              </a:solidFill>
              <a:latin typeface="Lato"/>
              <a:ea typeface="Lato"/>
              <a:cs typeface="Lato"/>
              <a:sym typeface="Lato"/>
            </a:endParaRPr>
          </a:p>
        </p:txBody>
      </p:sp>
      <p:sp>
        <p:nvSpPr>
          <p:cNvPr id="1373" name="Google Shape;1373;p41"/>
          <p:cNvSpPr txBox="1"/>
          <p:nvPr/>
        </p:nvSpPr>
        <p:spPr>
          <a:xfrm>
            <a:off x="6268296" y="3011150"/>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Steven Ander</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Manager</a:t>
            </a:r>
            <a:endParaRPr sz="1100" b="1">
              <a:solidFill>
                <a:srgbClr val="191919"/>
              </a:solidFill>
              <a:latin typeface="Lato"/>
              <a:ea typeface="Lato"/>
              <a:cs typeface="Lato"/>
              <a:sym typeface="Lato"/>
            </a:endParaRPr>
          </a:p>
        </p:txBody>
      </p:sp>
      <p:sp>
        <p:nvSpPr>
          <p:cNvPr id="1375" name="Google Shape;1375;p41"/>
          <p:cNvSpPr txBox="1"/>
          <p:nvPr/>
        </p:nvSpPr>
        <p:spPr>
          <a:xfrm>
            <a:off x="4791902" y="3011150"/>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Sarah Williams</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Manager</a:t>
            </a:r>
            <a:endParaRPr sz="1100" b="1">
              <a:solidFill>
                <a:srgbClr val="191919"/>
              </a:solidFill>
              <a:latin typeface="Lato"/>
              <a:ea typeface="Lato"/>
              <a:cs typeface="Lato"/>
              <a:sym typeface="Lato"/>
            </a:endParaRPr>
          </a:p>
        </p:txBody>
      </p:sp>
      <p:sp>
        <p:nvSpPr>
          <p:cNvPr id="1369" name="Google Shape;1369;p41"/>
          <p:cNvSpPr txBox="1"/>
          <p:nvPr/>
        </p:nvSpPr>
        <p:spPr>
          <a:xfrm>
            <a:off x="3176123" y="3011150"/>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Richard Taylor</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Manager</a:t>
            </a:r>
            <a:endParaRPr sz="1100" b="1">
              <a:solidFill>
                <a:srgbClr val="191919"/>
              </a:solidFill>
              <a:latin typeface="Lato"/>
              <a:ea typeface="Lato"/>
              <a:cs typeface="Lato"/>
              <a:sym typeface="Lato"/>
            </a:endParaRPr>
          </a:p>
        </p:txBody>
      </p:sp>
      <p:sp>
        <p:nvSpPr>
          <p:cNvPr id="1371" name="Google Shape;1371;p41"/>
          <p:cNvSpPr txBox="1"/>
          <p:nvPr/>
        </p:nvSpPr>
        <p:spPr>
          <a:xfrm>
            <a:off x="1699729" y="3011150"/>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Emma Miller</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Manager</a:t>
            </a:r>
            <a:endParaRPr sz="1100">
              <a:solidFill>
                <a:srgbClr val="191919"/>
              </a:solidFill>
              <a:latin typeface="Lato"/>
              <a:ea typeface="Lato"/>
              <a:cs typeface="Lato"/>
              <a:sym typeface="Lato"/>
            </a:endParaRPr>
          </a:p>
        </p:txBody>
      </p:sp>
      <p:sp>
        <p:nvSpPr>
          <p:cNvPr id="1383" name="Google Shape;1383;p41"/>
          <p:cNvSpPr txBox="1"/>
          <p:nvPr/>
        </p:nvSpPr>
        <p:spPr>
          <a:xfrm>
            <a:off x="5462731" y="3909983"/>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William Young</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Employee</a:t>
            </a:r>
            <a:endParaRPr sz="1100" b="1">
              <a:solidFill>
                <a:srgbClr val="191919"/>
              </a:solidFill>
              <a:latin typeface="Lato"/>
              <a:ea typeface="Lato"/>
              <a:cs typeface="Lato"/>
              <a:sym typeface="Lato"/>
            </a:endParaRPr>
          </a:p>
        </p:txBody>
      </p:sp>
      <p:sp>
        <p:nvSpPr>
          <p:cNvPr id="1381" name="Google Shape;1381;p41"/>
          <p:cNvSpPr txBox="1"/>
          <p:nvPr/>
        </p:nvSpPr>
        <p:spPr>
          <a:xfrm>
            <a:off x="3986338" y="3909983"/>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James Scott</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Employee</a:t>
            </a:r>
            <a:endParaRPr sz="1100" b="1">
              <a:solidFill>
                <a:srgbClr val="191919"/>
              </a:solidFill>
              <a:latin typeface="Lato"/>
              <a:ea typeface="Lato"/>
              <a:cs typeface="Lato"/>
              <a:sym typeface="Lato"/>
            </a:endParaRPr>
          </a:p>
        </p:txBody>
      </p:sp>
      <p:sp>
        <p:nvSpPr>
          <p:cNvPr id="1379" name="Google Shape;1379;p41"/>
          <p:cNvSpPr txBox="1"/>
          <p:nvPr/>
        </p:nvSpPr>
        <p:spPr>
          <a:xfrm>
            <a:off x="2505294" y="3909983"/>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Michelle García</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Employee</a:t>
            </a:r>
            <a:endParaRPr sz="1100" b="1">
              <a:solidFill>
                <a:srgbClr val="191919"/>
              </a:solidFill>
              <a:latin typeface="Lato"/>
              <a:ea typeface="Lato"/>
              <a:cs typeface="Lato"/>
              <a:sym typeface="Lato"/>
            </a:endParaRPr>
          </a:p>
        </p:txBody>
      </p:sp>
      <p:sp>
        <p:nvSpPr>
          <p:cNvPr id="1377" name="Google Shape;1377;p41"/>
          <p:cNvSpPr txBox="1"/>
          <p:nvPr/>
        </p:nvSpPr>
        <p:spPr>
          <a:xfrm>
            <a:off x="1028900" y="3909983"/>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Brian Clark</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Employee</a:t>
            </a:r>
            <a:endParaRPr sz="1100">
              <a:solidFill>
                <a:srgbClr val="191919"/>
              </a:solidFill>
              <a:latin typeface="Lato"/>
              <a:ea typeface="Lato"/>
              <a:cs typeface="Lato"/>
              <a:sym typeface="Lato"/>
            </a:endParaRPr>
          </a:p>
        </p:txBody>
      </p:sp>
      <p:sp>
        <p:nvSpPr>
          <p:cNvPr id="1385" name="Google Shape;1385;p41"/>
          <p:cNvSpPr txBox="1"/>
          <p:nvPr/>
        </p:nvSpPr>
        <p:spPr>
          <a:xfrm>
            <a:off x="6939125" y="3909983"/>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rgbClr val="191919"/>
                </a:solidFill>
                <a:latin typeface="Lato"/>
                <a:ea typeface="Lato"/>
                <a:cs typeface="Lato"/>
                <a:sym typeface="Lato"/>
              </a:rPr>
              <a:t>Alan Turner</a:t>
            </a:r>
            <a:endParaRPr sz="1100" b="1">
              <a:solidFill>
                <a:srgbClr val="191919"/>
              </a:solidFill>
              <a:latin typeface="Lato"/>
              <a:ea typeface="Lato"/>
              <a:cs typeface="Lato"/>
              <a:sym typeface="Lato"/>
            </a:endParaRPr>
          </a:p>
          <a:p>
            <a:pPr marL="0" lvl="0" indent="0" algn="ctr" rtl="0">
              <a:spcBef>
                <a:spcPts val="0"/>
              </a:spcBef>
              <a:spcAft>
                <a:spcPts val="0"/>
              </a:spcAft>
              <a:buNone/>
            </a:pPr>
            <a:r>
              <a:rPr lang="en" sz="1100">
                <a:solidFill>
                  <a:srgbClr val="191919"/>
                </a:solidFill>
                <a:latin typeface="Lato"/>
                <a:ea typeface="Lato"/>
                <a:cs typeface="Lato"/>
                <a:sym typeface="Lato"/>
              </a:rPr>
              <a:t>Employee</a:t>
            </a:r>
            <a:endParaRPr sz="1100" b="1">
              <a:solidFill>
                <a:srgbClr val="191919"/>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89"/>
        <p:cNvGrpSpPr/>
        <p:nvPr/>
      </p:nvGrpSpPr>
      <p:grpSpPr>
        <a:xfrm>
          <a:off x="0" y="0"/>
          <a:ext cx="0" cy="0"/>
          <a:chOff x="0" y="0"/>
          <a:chExt cx="0" cy="0"/>
        </a:xfrm>
      </p:grpSpPr>
      <p:sp>
        <p:nvSpPr>
          <p:cNvPr id="1390" name="Google Shape;139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 overview</a:t>
            </a:r>
            <a:endParaRPr/>
          </a:p>
        </p:txBody>
      </p:sp>
      <p:sp>
        <p:nvSpPr>
          <p:cNvPr id="1391" name="Google Shape;1391;p42"/>
          <p:cNvSpPr/>
          <p:nvPr/>
        </p:nvSpPr>
        <p:spPr>
          <a:xfrm>
            <a:off x="867850" y="1354675"/>
            <a:ext cx="3249300" cy="3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2"/>
          <p:cNvSpPr/>
          <p:nvPr/>
        </p:nvSpPr>
        <p:spPr>
          <a:xfrm>
            <a:off x="1144900" y="1908750"/>
            <a:ext cx="2695200" cy="2695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2"/>
          <p:cNvSpPr/>
          <p:nvPr/>
        </p:nvSpPr>
        <p:spPr>
          <a:xfrm>
            <a:off x="1677550" y="2974125"/>
            <a:ext cx="1629900" cy="162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2"/>
          <p:cNvSpPr txBox="1"/>
          <p:nvPr/>
        </p:nvSpPr>
        <p:spPr>
          <a:xfrm>
            <a:off x="1820375" y="1345750"/>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latin typeface="Epilogue"/>
                <a:ea typeface="Epilogue"/>
                <a:cs typeface="Epilogue"/>
                <a:sym typeface="Epilogue"/>
              </a:rPr>
              <a:t>$100M</a:t>
            </a:r>
            <a:endParaRPr sz="2400" b="1">
              <a:solidFill>
                <a:schemeClr val="dk1"/>
              </a:solidFill>
              <a:latin typeface="Epilogue"/>
              <a:ea typeface="Epilogue"/>
              <a:cs typeface="Epilogue"/>
              <a:sym typeface="Epilogue"/>
            </a:endParaRPr>
          </a:p>
        </p:txBody>
      </p:sp>
      <p:sp>
        <p:nvSpPr>
          <p:cNvPr id="1395" name="Google Shape;1395;p42"/>
          <p:cNvSpPr txBox="1"/>
          <p:nvPr/>
        </p:nvSpPr>
        <p:spPr>
          <a:xfrm>
            <a:off x="1820375" y="22278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latin typeface="Epilogue"/>
                <a:ea typeface="Epilogue"/>
                <a:cs typeface="Epilogue"/>
                <a:sym typeface="Epilogue"/>
              </a:rPr>
              <a:t>$20M</a:t>
            </a:r>
            <a:endParaRPr sz="2400" b="1">
              <a:solidFill>
                <a:schemeClr val="dk1"/>
              </a:solidFill>
              <a:latin typeface="Epilogue"/>
              <a:ea typeface="Epilogue"/>
              <a:cs typeface="Epilogue"/>
              <a:sym typeface="Epilogue"/>
            </a:endParaRPr>
          </a:p>
        </p:txBody>
      </p:sp>
      <p:sp>
        <p:nvSpPr>
          <p:cNvPr id="1396" name="Google Shape;1396;p42"/>
          <p:cNvSpPr txBox="1"/>
          <p:nvPr/>
        </p:nvSpPr>
        <p:spPr>
          <a:xfrm>
            <a:off x="1820375" y="36178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latin typeface="Epilogue"/>
                <a:ea typeface="Epilogue"/>
                <a:cs typeface="Epilogue"/>
                <a:sym typeface="Epilogue"/>
              </a:rPr>
              <a:t>$5M</a:t>
            </a:r>
            <a:endParaRPr sz="2400" b="1">
              <a:solidFill>
                <a:schemeClr val="dk1"/>
              </a:solidFill>
              <a:latin typeface="Epilogue"/>
              <a:ea typeface="Epilogue"/>
              <a:cs typeface="Epilogue"/>
              <a:sym typeface="Epilogue"/>
            </a:endParaRPr>
          </a:p>
        </p:txBody>
      </p:sp>
      <p:sp>
        <p:nvSpPr>
          <p:cNvPr id="1397" name="Google Shape;1397;p42"/>
          <p:cNvSpPr/>
          <p:nvPr/>
        </p:nvSpPr>
        <p:spPr>
          <a:xfrm>
            <a:off x="4385775" y="1198717"/>
            <a:ext cx="288900" cy="288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txBox="1"/>
          <p:nvPr/>
        </p:nvSpPr>
        <p:spPr>
          <a:xfrm>
            <a:off x="4840100" y="1116192"/>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Epilogue"/>
                <a:ea typeface="Epilogue"/>
                <a:cs typeface="Epilogue"/>
                <a:sym typeface="Epilogue"/>
              </a:rPr>
              <a:t>Outer circle</a:t>
            </a:r>
            <a:endParaRPr sz="1800" b="1">
              <a:solidFill>
                <a:schemeClr val="dk1"/>
              </a:solidFill>
              <a:latin typeface="Epilogue"/>
              <a:ea typeface="Epilogue"/>
              <a:cs typeface="Epilogue"/>
              <a:sym typeface="Epilogue"/>
            </a:endParaRPr>
          </a:p>
        </p:txBody>
      </p:sp>
      <p:sp>
        <p:nvSpPr>
          <p:cNvPr id="1399" name="Google Shape;1399;p42"/>
          <p:cNvSpPr txBox="1"/>
          <p:nvPr/>
        </p:nvSpPr>
        <p:spPr>
          <a:xfrm>
            <a:off x="4840100" y="1411445"/>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ato"/>
                <a:ea typeface="Lato"/>
                <a:cs typeface="Lato"/>
                <a:sym typeface="Lato"/>
              </a:rPr>
              <a:t>Include the total size of the market, which represents the entire potential customer base for the product or service</a:t>
            </a:r>
            <a:endParaRPr sz="1200">
              <a:solidFill>
                <a:schemeClr val="dk1"/>
              </a:solidFill>
              <a:latin typeface="Lato"/>
              <a:ea typeface="Lato"/>
              <a:cs typeface="Lato"/>
              <a:sym typeface="Lato"/>
            </a:endParaRPr>
          </a:p>
        </p:txBody>
      </p:sp>
      <p:sp>
        <p:nvSpPr>
          <p:cNvPr id="1400" name="Google Shape;1400;p42"/>
          <p:cNvSpPr txBox="1"/>
          <p:nvPr/>
        </p:nvSpPr>
        <p:spPr>
          <a:xfrm>
            <a:off x="4840100" y="2295409"/>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Epilogue"/>
                <a:ea typeface="Epilogue"/>
                <a:cs typeface="Epilogue"/>
                <a:sym typeface="Epilogue"/>
              </a:rPr>
              <a:t>Middle circle</a:t>
            </a:r>
            <a:endParaRPr sz="1800" b="1">
              <a:solidFill>
                <a:schemeClr val="dk1"/>
              </a:solidFill>
              <a:latin typeface="Epilogue"/>
              <a:ea typeface="Epilogue"/>
              <a:cs typeface="Epilogue"/>
              <a:sym typeface="Epilogue"/>
            </a:endParaRPr>
          </a:p>
        </p:txBody>
      </p:sp>
      <p:sp>
        <p:nvSpPr>
          <p:cNvPr id="1401" name="Google Shape;1401;p42"/>
          <p:cNvSpPr txBox="1"/>
          <p:nvPr/>
        </p:nvSpPr>
        <p:spPr>
          <a:xfrm>
            <a:off x="4840100" y="2590639"/>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ato"/>
                <a:ea typeface="Lato"/>
                <a:cs typeface="Lato"/>
                <a:sym typeface="Lato"/>
              </a:rPr>
              <a:t>Identify the target market for the product or service, which may be a subset of the total market. This could be based on factors such as demographics, geography, or specific needs</a:t>
            </a:r>
            <a:endParaRPr sz="1200">
              <a:solidFill>
                <a:schemeClr val="dk1"/>
              </a:solidFill>
              <a:latin typeface="Lato"/>
              <a:ea typeface="Lato"/>
              <a:cs typeface="Lato"/>
              <a:sym typeface="Lato"/>
            </a:endParaRPr>
          </a:p>
        </p:txBody>
      </p:sp>
      <p:sp>
        <p:nvSpPr>
          <p:cNvPr id="1402" name="Google Shape;1402;p42"/>
          <p:cNvSpPr txBox="1"/>
          <p:nvPr/>
        </p:nvSpPr>
        <p:spPr>
          <a:xfrm>
            <a:off x="4840100" y="3474627"/>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Epilogue"/>
                <a:ea typeface="Epilogue"/>
                <a:cs typeface="Epilogue"/>
                <a:sym typeface="Epilogue"/>
              </a:rPr>
              <a:t>Inner circle</a:t>
            </a:r>
            <a:endParaRPr sz="1800" b="1">
              <a:solidFill>
                <a:schemeClr val="dk1"/>
              </a:solidFill>
              <a:latin typeface="Epilogue"/>
              <a:ea typeface="Epilogue"/>
              <a:cs typeface="Epilogue"/>
              <a:sym typeface="Epilogue"/>
            </a:endParaRPr>
          </a:p>
        </p:txBody>
      </p:sp>
      <p:sp>
        <p:nvSpPr>
          <p:cNvPr id="1403" name="Google Shape;1403;p42"/>
          <p:cNvSpPr txBox="1"/>
          <p:nvPr/>
        </p:nvSpPr>
        <p:spPr>
          <a:xfrm>
            <a:off x="4840100" y="3769867"/>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Lato"/>
                <a:ea typeface="Lato"/>
                <a:cs typeface="Lato"/>
                <a:sym typeface="Lato"/>
              </a:rPr>
              <a:t>Indicate the current market size, which represents the portion of the target market that the company has successfully captured</a:t>
            </a:r>
            <a:endParaRPr sz="1200">
              <a:solidFill>
                <a:schemeClr val="dk1"/>
              </a:solidFill>
              <a:latin typeface="Lato"/>
              <a:ea typeface="Lato"/>
              <a:cs typeface="Lato"/>
              <a:sym typeface="Lato"/>
            </a:endParaRPr>
          </a:p>
        </p:txBody>
      </p:sp>
      <p:sp>
        <p:nvSpPr>
          <p:cNvPr id="1404" name="Google Shape;1404;p42"/>
          <p:cNvSpPr/>
          <p:nvPr/>
        </p:nvSpPr>
        <p:spPr>
          <a:xfrm>
            <a:off x="4385775" y="2374542"/>
            <a:ext cx="288900" cy="288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4385775" y="3550367"/>
            <a:ext cx="288900" cy="28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09"/>
        <p:cNvGrpSpPr/>
        <p:nvPr/>
      </p:nvGrpSpPr>
      <p:grpSpPr>
        <a:xfrm>
          <a:off x="0" y="0"/>
          <a:ext cx="0" cy="0"/>
          <a:chOff x="0" y="0"/>
          <a:chExt cx="0" cy="0"/>
        </a:xfrm>
      </p:grpSpPr>
      <p:sp>
        <p:nvSpPr>
          <p:cNvPr id="1410" name="Google Shape;1410;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Roadmap infographic</a:t>
            </a:r>
            <a:endParaRPr/>
          </a:p>
        </p:txBody>
      </p:sp>
      <p:graphicFrame>
        <p:nvGraphicFramePr>
          <p:cNvPr id="1411" name="Google Shape;1411;p43"/>
          <p:cNvGraphicFramePr/>
          <p:nvPr/>
        </p:nvGraphicFramePr>
        <p:xfrm>
          <a:off x="726875" y="1224388"/>
          <a:ext cx="3000000" cy="3000000"/>
        </p:xfrm>
        <a:graphic>
          <a:graphicData uri="http://schemas.openxmlformats.org/drawingml/2006/table">
            <a:tbl>
              <a:tblPr>
                <a:noFill/>
                <a:tableStyleId>{98C31220-595F-4BCB-997D-B30072B5CA98}</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41850">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Initiative</a:t>
                      </a:r>
                      <a:endParaRPr sz="1800" b="1">
                        <a:solidFill>
                          <a:schemeClr val="dk1"/>
                        </a:solidFill>
                        <a:latin typeface="Epilogue"/>
                        <a:ea typeface="Epilogue"/>
                        <a:cs typeface="Epilogue"/>
                        <a:sym typeface="Epilogue"/>
                      </a:endParaRPr>
                    </a:p>
                  </a:txBody>
                  <a:tcPr marL="91425" marR="91425" marT="68575" marB="68575"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Objective</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Jan</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Feb</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Mar</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Epilogue"/>
                          <a:ea typeface="Epilogue"/>
                          <a:cs typeface="Epilogue"/>
                          <a:sym typeface="Epilogue"/>
                        </a:rPr>
                        <a:t>Apr</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May</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Jun</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Jul</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Aug</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Sep</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Oct</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Epilogue"/>
                          <a:ea typeface="Epilogue"/>
                          <a:cs typeface="Epilogue"/>
                          <a:sym typeface="Epilogue"/>
                        </a:rPr>
                        <a:t>Nov</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Epilogue"/>
                          <a:ea typeface="Epilogue"/>
                          <a:cs typeface="Epilogue"/>
                          <a:sym typeface="Epilogue"/>
                        </a:rPr>
                        <a:t>Dec</a:t>
                      </a:r>
                      <a:endParaRPr sz="1200" b="1">
                        <a:solidFill>
                          <a:schemeClr val="dk1"/>
                        </a:solidFill>
                        <a:latin typeface="Epilogue"/>
                        <a:ea typeface="Epilogue"/>
                        <a:cs typeface="Epilogue"/>
                        <a:sym typeface="Epilogue"/>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alpha val="0"/>
                        </a:srgbClr>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dk2"/>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Understanding</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Analyze and understand the needs of your target audience</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Conduct research</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Research existing products in the industry and analyze how successful they are</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Brainstorm ideas</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Generate ideas based on user feedback and research findings</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Develop a prototype</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Create a basic version of the product to show investors</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Test for usability</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Put the prototype through rigorous testing processes to ensure that it meets user requirements </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solidFill>
                      <a:prstDash val="dashDot"/>
                      <a:round/>
                      <a:headEnd type="none" w="sm" len="sm"/>
                      <a:tailEnd type="none" w="sm" len="sm"/>
                    </a:lnB>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Analyze feedback</a:t>
                      </a:r>
                      <a:endParaRPr sz="1000">
                        <a:solidFill>
                          <a:schemeClr val="dk1"/>
                        </a:solidFill>
                        <a:latin typeface="Lato"/>
                        <a:ea typeface="Lato"/>
                        <a:cs typeface="Lato"/>
                        <a:sym typeface="Lato"/>
                      </a:endParaRPr>
                    </a:p>
                  </a:txBody>
                  <a:tcPr marL="45700" marR="45700" marT="45700" marB="45700" anchor="ctr">
                    <a:lnL w="9525" cap="flat" cmpd="sng">
                      <a:solidFill>
                        <a:srgbClr val="595959">
                          <a:alpha val="0"/>
                        </a:srgbClr>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Understand the opinion of the users who tried your product</a:t>
                      </a:r>
                      <a:endParaRPr sz="1000">
                        <a:solidFill>
                          <a:schemeClr val="dk1"/>
                        </a:solidFill>
                        <a:latin typeface="Lato"/>
                        <a:ea typeface="Lato"/>
                        <a:cs typeface="Lato"/>
                        <a:sym typeface="Lato"/>
                      </a:endParaRPr>
                    </a:p>
                  </a:txBody>
                  <a:tcPr marL="45700" marR="45700" marT="45700" marB="4570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Lato"/>
                        <a:ea typeface="Lato"/>
                        <a:cs typeface="Lato"/>
                        <a:sym typeface="Lato"/>
                      </a:endParaRPr>
                    </a:p>
                  </a:txBody>
                  <a:tcPr marL="0" marR="0" marT="0" marB="0" anchor="ctr">
                    <a:lnL w="9525" cap="flat" cmpd="sng">
                      <a:solidFill>
                        <a:srgbClr val="595959"/>
                      </a:solidFill>
                      <a:prstDash val="dashDot"/>
                      <a:round/>
                      <a:headEnd type="none" w="sm" len="sm"/>
                      <a:tailEnd type="none" w="sm" len="sm"/>
                    </a:lnL>
                    <a:lnR w="9525" cap="flat" cmpd="sng">
                      <a:solidFill>
                        <a:srgbClr val="595959">
                          <a:alpha val="0"/>
                        </a:srgbClr>
                      </a:solidFill>
                      <a:prstDash val="dashDot"/>
                      <a:round/>
                      <a:headEnd type="none" w="sm" len="sm"/>
                      <a:tailEnd type="none" w="sm" len="sm"/>
                    </a:lnR>
                    <a:lnT w="9525" cap="flat" cmpd="sng">
                      <a:solidFill>
                        <a:srgbClr val="595959"/>
                      </a:solidFill>
                      <a:prstDash val="dashDot"/>
                      <a:round/>
                      <a:headEnd type="none" w="sm" len="sm"/>
                      <a:tailEnd type="none" w="sm" len="sm"/>
                    </a:lnT>
                    <a:lnB w="9525" cap="flat" cmpd="sng">
                      <a:solidFill>
                        <a:srgbClr val="595959">
                          <a:alpha val="0"/>
                        </a:srgbClr>
                      </a:solidFill>
                      <a:prstDash val="dashDot"/>
                      <a:round/>
                      <a:headEnd type="none" w="sm" len="sm"/>
                      <a:tailEnd type="none" w="sm" len="sm"/>
                    </a:lnB>
                    <a:solidFill>
                      <a:schemeClr val="accent1"/>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15"/>
        <p:cNvGrpSpPr/>
        <p:nvPr/>
      </p:nvGrpSpPr>
      <p:grpSpPr>
        <a:xfrm>
          <a:off x="0" y="0"/>
          <a:ext cx="0" cy="0"/>
          <a:chOff x="0" y="0"/>
          <a:chExt cx="0" cy="0"/>
        </a:xfrm>
      </p:grpSpPr>
      <p:sp>
        <p:nvSpPr>
          <p:cNvPr id="1416" name="Google Shape;141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1417" name="Google Shape;1417;p44"/>
          <p:cNvGraphicFramePr/>
          <p:nvPr/>
        </p:nvGraphicFramePr>
        <p:xfrm>
          <a:off x="720000" y="1186325"/>
          <a:ext cx="3000000" cy="3000000"/>
        </p:xfrm>
        <a:graphic>
          <a:graphicData uri="http://schemas.openxmlformats.org/drawingml/2006/table">
            <a:tbl>
              <a:tblPr>
                <a:noFill/>
                <a:tableStyleId>{BBECC728-366E-4683-A9FA-4B9482C0E4A3}</a:tableStyleId>
              </a:tblPr>
              <a:tblGrid>
                <a:gridCol w="961450">
                  <a:extLst>
                    <a:ext uri="{9D8B030D-6E8A-4147-A177-3AD203B41FA5}">
                      <a16:colId xmlns:a16="http://schemas.microsoft.com/office/drawing/2014/main" val="20000"/>
                    </a:ext>
                  </a:extLst>
                </a:gridCol>
                <a:gridCol w="826050">
                  <a:extLst>
                    <a:ext uri="{9D8B030D-6E8A-4147-A177-3AD203B41FA5}">
                      <a16:colId xmlns:a16="http://schemas.microsoft.com/office/drawing/2014/main" val="20001"/>
                    </a:ext>
                  </a:extLst>
                </a:gridCol>
                <a:gridCol w="874150">
                  <a:extLst>
                    <a:ext uri="{9D8B030D-6E8A-4147-A177-3AD203B41FA5}">
                      <a16:colId xmlns:a16="http://schemas.microsoft.com/office/drawing/2014/main" val="20002"/>
                    </a:ext>
                  </a:extLst>
                </a:gridCol>
                <a:gridCol w="777950">
                  <a:extLst>
                    <a:ext uri="{9D8B030D-6E8A-4147-A177-3AD203B41FA5}">
                      <a16:colId xmlns:a16="http://schemas.microsoft.com/office/drawing/2014/main" val="20003"/>
                    </a:ext>
                  </a:extLst>
                </a:gridCol>
              </a:tblGrid>
              <a:tr h="381725">
                <a:tc>
                  <a:txBody>
                    <a:bodyPr/>
                    <a:lstStyle/>
                    <a:p>
                      <a:pPr marL="0" lvl="0" indent="0" algn="l" rtl="0">
                        <a:spcBef>
                          <a:spcPts val="0"/>
                        </a:spcBef>
                        <a:spcAft>
                          <a:spcPts val="0"/>
                        </a:spcAft>
                        <a:buNone/>
                      </a:pPr>
                      <a:r>
                        <a:rPr lang="en" sz="1200" b="1">
                          <a:solidFill>
                            <a:schemeClr val="dk1"/>
                          </a:solidFill>
                          <a:latin typeface="Epilogue"/>
                          <a:ea typeface="Epilogue"/>
                          <a:cs typeface="Epilogue"/>
                          <a:sym typeface="Epilogue"/>
                        </a:rPr>
                        <a:t>Product</a:t>
                      </a:r>
                      <a:endParaRPr sz="1200" b="1">
                        <a:solidFill>
                          <a:schemeClr val="dk1"/>
                        </a:solidFill>
                        <a:latin typeface="Epilogue"/>
                        <a:ea typeface="Epilogue"/>
                        <a:cs typeface="Epilogue"/>
                        <a:sym typeface="Epilogue"/>
                      </a:endParaRPr>
                    </a:p>
                  </a:txBody>
                  <a:tcPr marL="91425" marR="91425" marT="45700" marB="45700">
                    <a:lnL w="9525"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alpha val="0"/>
                        </a:schemeClr>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accent5"/>
                    </a:solidFill>
                  </a:tcPr>
                </a:tc>
                <a:tc>
                  <a:txBody>
                    <a:bodyPr/>
                    <a:lstStyle/>
                    <a:p>
                      <a:pPr marL="0" lvl="0" indent="0" algn="l" rtl="0">
                        <a:spcBef>
                          <a:spcPts val="0"/>
                        </a:spcBef>
                        <a:spcAft>
                          <a:spcPts val="0"/>
                        </a:spcAft>
                        <a:buNone/>
                      </a:pPr>
                      <a:r>
                        <a:rPr lang="en" sz="1200" b="1">
                          <a:solidFill>
                            <a:schemeClr val="dk1"/>
                          </a:solidFill>
                          <a:latin typeface="Epilogue"/>
                          <a:ea typeface="Epilogue"/>
                          <a:cs typeface="Epilogue"/>
                          <a:sym typeface="Epilogue"/>
                        </a:rPr>
                        <a:t>Units</a:t>
                      </a:r>
                      <a:endParaRPr sz="1200" b="1">
                        <a:solidFill>
                          <a:schemeClr val="dk1"/>
                        </a:solidFill>
                        <a:latin typeface="Epilogue"/>
                        <a:ea typeface="Epilogue"/>
                        <a:cs typeface="Epilogue"/>
                        <a:sym typeface="Epilogue"/>
                      </a:endParaRPr>
                    </a:p>
                  </a:txBody>
                  <a:tcPr marL="91425" marR="91425" marT="45700" marB="45700">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alpha val="0"/>
                        </a:schemeClr>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accent5"/>
                    </a:solidFill>
                  </a:tcPr>
                </a:tc>
                <a:tc>
                  <a:txBody>
                    <a:bodyPr/>
                    <a:lstStyle/>
                    <a:p>
                      <a:pPr marL="0" lvl="0" indent="0" algn="l" rtl="0">
                        <a:spcBef>
                          <a:spcPts val="0"/>
                        </a:spcBef>
                        <a:spcAft>
                          <a:spcPts val="0"/>
                        </a:spcAft>
                        <a:buNone/>
                      </a:pPr>
                      <a:r>
                        <a:rPr lang="en" sz="1200" b="1">
                          <a:solidFill>
                            <a:schemeClr val="dk1"/>
                          </a:solidFill>
                          <a:latin typeface="Epilogue"/>
                          <a:ea typeface="Epilogue"/>
                          <a:cs typeface="Epilogue"/>
                          <a:sym typeface="Epilogue"/>
                        </a:rPr>
                        <a:t>Revenue</a:t>
                      </a:r>
                      <a:endParaRPr sz="1200" b="1">
                        <a:solidFill>
                          <a:schemeClr val="dk1"/>
                        </a:solidFill>
                        <a:latin typeface="Epilogue"/>
                        <a:ea typeface="Epilogue"/>
                        <a:cs typeface="Epilogue"/>
                        <a:sym typeface="Epilogue"/>
                      </a:endParaRPr>
                    </a:p>
                  </a:txBody>
                  <a:tcPr marL="91425" marR="91425" marT="45700" marB="45700">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alpha val="0"/>
                        </a:schemeClr>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accent5"/>
                    </a:solidFill>
                  </a:tcPr>
                </a:tc>
                <a:tc>
                  <a:txBody>
                    <a:bodyPr/>
                    <a:lstStyle/>
                    <a:p>
                      <a:pPr marL="0" lvl="0" indent="0" algn="l" rtl="0">
                        <a:spcBef>
                          <a:spcPts val="0"/>
                        </a:spcBef>
                        <a:spcAft>
                          <a:spcPts val="0"/>
                        </a:spcAft>
                        <a:buNone/>
                      </a:pPr>
                      <a:r>
                        <a:rPr lang="en" sz="1200" b="1">
                          <a:solidFill>
                            <a:schemeClr val="dk1"/>
                          </a:solidFill>
                          <a:latin typeface="Epilogue"/>
                          <a:ea typeface="Epilogue"/>
                          <a:cs typeface="Epilogue"/>
                          <a:sym typeface="Epilogue"/>
                        </a:rPr>
                        <a:t>Return</a:t>
                      </a:r>
                      <a:endParaRPr b="1">
                        <a:solidFill>
                          <a:schemeClr val="dk1"/>
                        </a:solidFill>
                        <a:latin typeface="Epilogue"/>
                        <a:ea typeface="Epilogue"/>
                        <a:cs typeface="Epilogue"/>
                        <a:sym typeface="Epilogue"/>
                      </a:endParaRPr>
                    </a:p>
                  </a:txBody>
                  <a:tcPr marL="91425" marR="91425" marT="45700" marB="45700">
                    <a:lnL w="9525" cap="flat" cmpd="sng">
                      <a:solidFill>
                        <a:schemeClr val="accent4"/>
                      </a:solidFill>
                      <a:prstDash val="dashDot"/>
                      <a:round/>
                      <a:headEnd type="none" w="sm" len="sm"/>
                      <a:tailEnd type="none" w="sm" len="sm"/>
                    </a:lnL>
                    <a:lnR w="9525" cap="flat" cmpd="sng">
                      <a:solidFill>
                        <a:schemeClr val="accent4">
                          <a:alpha val="0"/>
                        </a:schemeClr>
                      </a:solidFill>
                      <a:prstDash val="dashDot"/>
                      <a:round/>
                      <a:headEnd type="none" w="sm" len="sm"/>
                      <a:tailEnd type="none" w="sm" len="sm"/>
                    </a:lnR>
                    <a:lnT w="9525" cap="flat" cmpd="sng">
                      <a:solidFill>
                        <a:schemeClr val="accent4">
                          <a:alpha val="0"/>
                        </a:schemeClr>
                      </a:solidFill>
                      <a:prstDash val="dashDot"/>
                      <a:round/>
                      <a:headEnd type="none" w="sm" len="sm"/>
                      <a:tailEnd type="none" w="sm" len="sm"/>
                    </a:lnT>
                    <a:lnB w="9525" cap="flat" cmpd="sng">
                      <a:solidFill>
                        <a:schemeClr val="accent4"/>
                      </a:solidFill>
                      <a:prstDash val="dashDot"/>
                      <a:round/>
                      <a:headEnd type="none" w="sm" len="sm"/>
                      <a:tailEnd type="none" w="sm" len="sm"/>
                    </a:lnB>
                    <a:solidFill>
                      <a:schemeClr val="accent5"/>
                    </a:solidFill>
                  </a:tcPr>
                </a:tc>
                <a:extLst>
                  <a:ext uri="{0D108BD9-81ED-4DB2-BD59-A6C34878D82A}">
                    <a16:rowId xmlns:a16="http://schemas.microsoft.com/office/drawing/2014/main" val="10000"/>
                  </a:ext>
                </a:extLst>
              </a:tr>
              <a:tr h="379500">
                <a:tc>
                  <a:txBody>
                    <a:bodyPr/>
                    <a:lstStyle/>
                    <a:p>
                      <a:pPr marL="0" lvl="0" indent="0" algn="l" rtl="0">
                        <a:spcBef>
                          <a:spcPts val="0"/>
                        </a:spcBef>
                        <a:spcAft>
                          <a:spcPts val="0"/>
                        </a:spcAft>
                        <a:buNone/>
                      </a:pPr>
                      <a:r>
                        <a:rPr lang="en" sz="1000" b="1">
                          <a:solidFill>
                            <a:schemeClr val="dk1"/>
                          </a:solidFill>
                          <a:latin typeface="Epilogue"/>
                          <a:ea typeface="Epilogue"/>
                          <a:cs typeface="Epilogue"/>
                          <a:sym typeface="Epilogue"/>
                        </a:rPr>
                        <a:t>Item 1</a:t>
                      </a:r>
                      <a:endParaRPr sz="1000" b="1">
                        <a:solidFill>
                          <a:schemeClr val="dk1"/>
                        </a:solidFill>
                        <a:latin typeface="Epilogue"/>
                        <a:ea typeface="Epilogue"/>
                        <a:cs typeface="Epilogue"/>
                        <a:sym typeface="Epilogue"/>
                      </a:endParaRPr>
                    </a:p>
                  </a:txBody>
                  <a:tcPr marL="91425" marR="91425" marT="0" marB="0" anchor="ctr">
                    <a:lnL w="9525"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500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2,000,000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40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extLst>
                  <a:ext uri="{0D108BD9-81ED-4DB2-BD59-A6C34878D82A}">
                    <a16:rowId xmlns:a16="http://schemas.microsoft.com/office/drawing/2014/main" val="10001"/>
                  </a:ext>
                </a:extLst>
              </a:tr>
              <a:tr h="379500">
                <a:tc>
                  <a:txBody>
                    <a:bodyPr/>
                    <a:lstStyle/>
                    <a:p>
                      <a:pPr marL="0" lvl="0" indent="0" algn="l" rtl="0">
                        <a:spcBef>
                          <a:spcPts val="0"/>
                        </a:spcBef>
                        <a:spcAft>
                          <a:spcPts val="0"/>
                        </a:spcAft>
                        <a:buNone/>
                      </a:pPr>
                      <a:r>
                        <a:rPr lang="en" sz="1000" b="1">
                          <a:solidFill>
                            <a:schemeClr val="dk1"/>
                          </a:solidFill>
                          <a:latin typeface="Epilogue"/>
                          <a:ea typeface="Epilogue"/>
                          <a:cs typeface="Epilogue"/>
                          <a:sym typeface="Epilogue"/>
                        </a:rPr>
                        <a:t>Item 2</a:t>
                      </a:r>
                      <a:endParaRPr sz="1000" b="1">
                        <a:solidFill>
                          <a:schemeClr val="dk1"/>
                        </a:solidFill>
                        <a:latin typeface="Epilogue"/>
                        <a:ea typeface="Epilogue"/>
                        <a:cs typeface="Epilogue"/>
                        <a:sym typeface="Epilogue"/>
                      </a:endParaRPr>
                    </a:p>
                  </a:txBody>
                  <a:tcPr marL="91425" marR="91425" marT="0" marB="0" anchor="ctr">
                    <a:lnL w="9525"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1,000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50,750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10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extLst>
                  <a:ext uri="{0D108BD9-81ED-4DB2-BD59-A6C34878D82A}">
                    <a16:rowId xmlns:a16="http://schemas.microsoft.com/office/drawing/2014/main" val="10002"/>
                  </a:ext>
                </a:extLst>
              </a:tr>
              <a:tr h="379500">
                <a:tc>
                  <a:txBody>
                    <a:bodyPr/>
                    <a:lstStyle/>
                    <a:p>
                      <a:pPr marL="0" lvl="0" indent="0" algn="l" rtl="0">
                        <a:spcBef>
                          <a:spcPts val="0"/>
                        </a:spcBef>
                        <a:spcAft>
                          <a:spcPts val="0"/>
                        </a:spcAft>
                        <a:buNone/>
                      </a:pPr>
                      <a:r>
                        <a:rPr lang="en" sz="1000" b="1">
                          <a:solidFill>
                            <a:schemeClr val="dk1"/>
                          </a:solidFill>
                          <a:latin typeface="Epilogue"/>
                          <a:ea typeface="Epilogue"/>
                          <a:cs typeface="Epilogue"/>
                          <a:sym typeface="Epilogue"/>
                        </a:rPr>
                        <a:t>Item 3</a:t>
                      </a:r>
                      <a:endParaRPr sz="1000" b="1">
                        <a:solidFill>
                          <a:schemeClr val="dk1"/>
                        </a:solidFill>
                        <a:latin typeface="Epilogue"/>
                        <a:ea typeface="Epilogue"/>
                        <a:cs typeface="Epilogue"/>
                        <a:sym typeface="Epilogue"/>
                      </a:endParaRPr>
                    </a:p>
                  </a:txBody>
                  <a:tcPr marL="91425" marR="91425" marT="0" marB="0" anchor="ctr">
                    <a:lnL w="9525"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250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1,500,000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300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extLst>
                  <a:ext uri="{0D108BD9-81ED-4DB2-BD59-A6C34878D82A}">
                    <a16:rowId xmlns:a16="http://schemas.microsoft.com/office/drawing/2014/main" val="10003"/>
                  </a:ext>
                </a:extLst>
              </a:tr>
              <a:tr h="379500">
                <a:tc>
                  <a:txBody>
                    <a:bodyPr/>
                    <a:lstStyle/>
                    <a:p>
                      <a:pPr marL="0" lvl="0" indent="0" algn="l" rtl="0">
                        <a:spcBef>
                          <a:spcPts val="0"/>
                        </a:spcBef>
                        <a:spcAft>
                          <a:spcPts val="0"/>
                        </a:spcAft>
                        <a:buNone/>
                      </a:pPr>
                      <a:r>
                        <a:rPr lang="en" sz="1000" b="1">
                          <a:solidFill>
                            <a:schemeClr val="dk1"/>
                          </a:solidFill>
                          <a:latin typeface="Epilogue"/>
                          <a:ea typeface="Epilogue"/>
                          <a:cs typeface="Epilogue"/>
                          <a:sym typeface="Epilogue"/>
                        </a:rPr>
                        <a:t>Item 4</a:t>
                      </a:r>
                      <a:endParaRPr sz="1000" b="1">
                        <a:solidFill>
                          <a:schemeClr val="dk1"/>
                        </a:solidFill>
                        <a:latin typeface="Epilogue"/>
                        <a:ea typeface="Epilogue"/>
                        <a:cs typeface="Epilogue"/>
                        <a:sym typeface="Epilogue"/>
                      </a:endParaRPr>
                    </a:p>
                  </a:txBody>
                  <a:tcPr marL="91425" marR="91425" marT="0" marB="0" anchor="ctr">
                    <a:lnL w="9525"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500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2,000,000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40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extLst>
                  <a:ext uri="{0D108BD9-81ED-4DB2-BD59-A6C34878D82A}">
                    <a16:rowId xmlns:a16="http://schemas.microsoft.com/office/drawing/2014/main" val="10004"/>
                  </a:ext>
                </a:extLst>
              </a:tr>
              <a:tr h="379500">
                <a:tc>
                  <a:txBody>
                    <a:bodyPr/>
                    <a:lstStyle/>
                    <a:p>
                      <a:pPr marL="0" lvl="0" indent="0" algn="l" rtl="0">
                        <a:spcBef>
                          <a:spcPts val="0"/>
                        </a:spcBef>
                        <a:spcAft>
                          <a:spcPts val="0"/>
                        </a:spcAft>
                        <a:buNone/>
                      </a:pPr>
                      <a:r>
                        <a:rPr lang="en" sz="1000" b="1">
                          <a:solidFill>
                            <a:schemeClr val="dk1"/>
                          </a:solidFill>
                          <a:latin typeface="Epilogue"/>
                          <a:ea typeface="Epilogue"/>
                          <a:cs typeface="Epilogue"/>
                          <a:sym typeface="Epilogue"/>
                        </a:rPr>
                        <a:t>Item 5</a:t>
                      </a:r>
                      <a:endParaRPr sz="1000" b="1">
                        <a:solidFill>
                          <a:schemeClr val="dk1"/>
                        </a:solidFill>
                        <a:latin typeface="Epilogue"/>
                        <a:ea typeface="Epilogue"/>
                        <a:cs typeface="Epilogue"/>
                        <a:sym typeface="Epilogue"/>
                      </a:endParaRPr>
                    </a:p>
                  </a:txBody>
                  <a:tcPr marL="91425" marR="91425" marT="0" marB="0" anchor="ctr">
                    <a:lnL w="9525"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1,000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50,750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10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extLst>
                  <a:ext uri="{0D108BD9-81ED-4DB2-BD59-A6C34878D82A}">
                    <a16:rowId xmlns:a16="http://schemas.microsoft.com/office/drawing/2014/main" val="10005"/>
                  </a:ext>
                </a:extLst>
              </a:tr>
              <a:tr h="379500">
                <a:tc>
                  <a:txBody>
                    <a:bodyPr/>
                    <a:lstStyle/>
                    <a:p>
                      <a:pPr marL="0" lvl="0" indent="0" algn="l" rtl="0">
                        <a:spcBef>
                          <a:spcPts val="0"/>
                        </a:spcBef>
                        <a:spcAft>
                          <a:spcPts val="0"/>
                        </a:spcAft>
                        <a:buNone/>
                      </a:pPr>
                      <a:r>
                        <a:rPr lang="en" sz="1000" b="1">
                          <a:solidFill>
                            <a:schemeClr val="dk1"/>
                          </a:solidFill>
                          <a:latin typeface="Epilogue"/>
                          <a:ea typeface="Epilogue"/>
                          <a:cs typeface="Epilogue"/>
                          <a:sym typeface="Epilogue"/>
                        </a:rPr>
                        <a:t>Item 6</a:t>
                      </a:r>
                      <a:endParaRPr sz="1000" b="1">
                        <a:solidFill>
                          <a:schemeClr val="dk1"/>
                        </a:solidFill>
                        <a:latin typeface="Epilogue"/>
                        <a:ea typeface="Epilogue"/>
                        <a:cs typeface="Epilogue"/>
                        <a:sym typeface="Epilogue"/>
                      </a:endParaRPr>
                    </a:p>
                  </a:txBody>
                  <a:tcPr marL="91425" marR="91425" marT="0" marB="0" anchor="ctr">
                    <a:lnL w="9525"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250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1,500,000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300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extLst>
                  <a:ext uri="{0D108BD9-81ED-4DB2-BD59-A6C34878D82A}">
                    <a16:rowId xmlns:a16="http://schemas.microsoft.com/office/drawing/2014/main" val="10006"/>
                  </a:ext>
                </a:extLst>
              </a:tr>
              <a:tr h="379500">
                <a:tc>
                  <a:txBody>
                    <a:bodyPr/>
                    <a:lstStyle/>
                    <a:p>
                      <a:pPr marL="0" lvl="0" indent="0" algn="l" rtl="0">
                        <a:spcBef>
                          <a:spcPts val="0"/>
                        </a:spcBef>
                        <a:spcAft>
                          <a:spcPts val="0"/>
                        </a:spcAft>
                        <a:buNone/>
                      </a:pPr>
                      <a:r>
                        <a:rPr lang="en" sz="1000" b="1">
                          <a:solidFill>
                            <a:schemeClr val="dk1"/>
                          </a:solidFill>
                          <a:latin typeface="Epilogue"/>
                          <a:ea typeface="Epilogue"/>
                          <a:cs typeface="Epilogue"/>
                          <a:sym typeface="Epilogue"/>
                        </a:rPr>
                        <a:t>Item 7</a:t>
                      </a:r>
                      <a:endParaRPr sz="1000" b="1">
                        <a:solidFill>
                          <a:schemeClr val="dk1"/>
                        </a:solidFill>
                        <a:latin typeface="Epilogue"/>
                        <a:ea typeface="Epilogue"/>
                        <a:cs typeface="Epilogue"/>
                        <a:sym typeface="Epilogue"/>
                      </a:endParaRPr>
                    </a:p>
                  </a:txBody>
                  <a:tcPr marL="91425" marR="91425" marT="0" marB="0" anchor="ctr">
                    <a:lnL w="9525"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500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2,000,000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40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solidFill>
                      <a:prstDash val="dashDot"/>
                      <a:round/>
                      <a:headEnd type="none" w="sm" len="sm"/>
                      <a:tailEnd type="none" w="sm" len="sm"/>
                    </a:lnB>
                  </a:tcPr>
                </a:tc>
                <a:extLst>
                  <a:ext uri="{0D108BD9-81ED-4DB2-BD59-A6C34878D82A}">
                    <a16:rowId xmlns:a16="http://schemas.microsoft.com/office/drawing/2014/main" val="10007"/>
                  </a:ext>
                </a:extLst>
              </a:tr>
              <a:tr h="379500">
                <a:tc>
                  <a:txBody>
                    <a:bodyPr/>
                    <a:lstStyle/>
                    <a:p>
                      <a:pPr marL="0" lvl="0" indent="0" algn="l" rtl="0">
                        <a:spcBef>
                          <a:spcPts val="0"/>
                        </a:spcBef>
                        <a:spcAft>
                          <a:spcPts val="0"/>
                        </a:spcAft>
                        <a:buNone/>
                      </a:pPr>
                      <a:r>
                        <a:rPr lang="en" sz="1000" b="1">
                          <a:solidFill>
                            <a:schemeClr val="dk1"/>
                          </a:solidFill>
                          <a:latin typeface="Epilogue"/>
                          <a:ea typeface="Epilogue"/>
                          <a:cs typeface="Epilogue"/>
                          <a:sym typeface="Epilogue"/>
                        </a:rPr>
                        <a:t>Item 8</a:t>
                      </a:r>
                      <a:endParaRPr sz="1000" b="1">
                        <a:solidFill>
                          <a:schemeClr val="dk1"/>
                        </a:solidFill>
                        <a:latin typeface="Epilogue"/>
                        <a:ea typeface="Epilogue"/>
                        <a:cs typeface="Epilogue"/>
                        <a:sym typeface="Epilogue"/>
                      </a:endParaRPr>
                    </a:p>
                  </a:txBody>
                  <a:tcPr marL="91425" marR="91425" marT="0" marB="0" anchor="ctr">
                    <a:lnL w="9525" cap="flat" cmpd="sng">
                      <a:solidFill>
                        <a:schemeClr val="accent4">
                          <a:alpha val="0"/>
                        </a:schemeClr>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alpha val="0"/>
                        </a:schemeClr>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1,000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alpha val="0"/>
                        </a:schemeClr>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50,750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alpha val="0"/>
                        </a:schemeClr>
                      </a:solidFill>
                      <a:prstDash val="dashDot"/>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10</a:t>
                      </a:r>
                      <a:endParaRPr sz="1000">
                        <a:solidFill>
                          <a:schemeClr val="dk1"/>
                        </a:solidFill>
                        <a:latin typeface="Lato"/>
                        <a:ea typeface="Lato"/>
                        <a:cs typeface="Lato"/>
                        <a:sym typeface="Lato"/>
                      </a:endParaRPr>
                    </a:p>
                  </a:txBody>
                  <a:tcPr marL="91425" marR="91425" marT="0" marB="0" anchor="ctr">
                    <a:lnL w="9525" cap="flat" cmpd="sng">
                      <a:solidFill>
                        <a:schemeClr val="accent4"/>
                      </a:solidFill>
                      <a:prstDash val="dashDot"/>
                      <a:round/>
                      <a:headEnd type="none" w="sm" len="sm"/>
                      <a:tailEnd type="none" w="sm" len="sm"/>
                    </a:lnL>
                    <a:lnR w="9525" cap="flat" cmpd="sng">
                      <a:solidFill>
                        <a:schemeClr val="accent4">
                          <a:alpha val="0"/>
                        </a:schemeClr>
                      </a:solidFill>
                      <a:prstDash val="dashDot"/>
                      <a:round/>
                      <a:headEnd type="none" w="sm" len="sm"/>
                      <a:tailEnd type="none" w="sm" len="sm"/>
                    </a:lnR>
                    <a:lnT w="9525" cap="flat" cmpd="sng">
                      <a:solidFill>
                        <a:schemeClr val="accent4"/>
                      </a:solidFill>
                      <a:prstDash val="dashDot"/>
                      <a:round/>
                      <a:headEnd type="none" w="sm" len="sm"/>
                      <a:tailEnd type="none" w="sm" len="sm"/>
                    </a:lnT>
                    <a:lnB w="9525" cap="flat" cmpd="sng">
                      <a:solidFill>
                        <a:schemeClr val="accent4">
                          <a:alpha val="0"/>
                        </a:schemeClr>
                      </a:solidFill>
                      <a:prstDash val="dashDot"/>
                      <a:round/>
                      <a:headEnd type="none" w="sm" len="sm"/>
                      <a:tailEnd type="none" w="sm" len="sm"/>
                    </a:lnB>
                  </a:tcPr>
                </a:tc>
                <a:extLst>
                  <a:ext uri="{0D108BD9-81ED-4DB2-BD59-A6C34878D82A}">
                    <a16:rowId xmlns:a16="http://schemas.microsoft.com/office/drawing/2014/main" val="10008"/>
                  </a:ext>
                </a:extLst>
              </a:tr>
            </a:tbl>
          </a:graphicData>
        </a:graphic>
      </p:graphicFrame>
      <p:sp>
        <p:nvSpPr>
          <p:cNvPr id="1418" name="Google Shape;1418;p44"/>
          <p:cNvSpPr txBox="1"/>
          <p:nvPr/>
        </p:nvSpPr>
        <p:spPr>
          <a:xfrm>
            <a:off x="4310950" y="1186325"/>
            <a:ext cx="13731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dk1"/>
                </a:solidFill>
                <a:latin typeface="Epilogue"/>
                <a:ea typeface="Epilogue"/>
                <a:cs typeface="Epilogue"/>
                <a:sym typeface="Epilogue"/>
              </a:rPr>
              <a:t>$4,000,000</a:t>
            </a:r>
            <a:endParaRPr sz="1700" b="1">
              <a:solidFill>
                <a:schemeClr val="dk1"/>
              </a:solidFill>
              <a:latin typeface="Epilogue"/>
              <a:ea typeface="Epilogue"/>
              <a:cs typeface="Epilogue"/>
              <a:sym typeface="Epilogue"/>
            </a:endParaRPr>
          </a:p>
        </p:txBody>
      </p:sp>
      <p:sp>
        <p:nvSpPr>
          <p:cNvPr id="1419" name="Google Shape;1419;p44"/>
          <p:cNvSpPr txBox="1"/>
          <p:nvPr/>
        </p:nvSpPr>
        <p:spPr>
          <a:xfrm>
            <a:off x="5684150" y="1186325"/>
            <a:ext cx="13731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dk1"/>
                </a:solidFill>
                <a:latin typeface="Epilogue"/>
                <a:ea typeface="Epilogue"/>
                <a:cs typeface="Epilogue"/>
                <a:sym typeface="Epilogue"/>
              </a:rPr>
              <a:t>$100,000</a:t>
            </a:r>
            <a:endParaRPr sz="1700" b="1">
              <a:solidFill>
                <a:schemeClr val="dk1"/>
              </a:solidFill>
              <a:latin typeface="Epilogue"/>
              <a:ea typeface="Epilogue"/>
              <a:cs typeface="Epilogue"/>
              <a:sym typeface="Epilogue"/>
            </a:endParaRPr>
          </a:p>
        </p:txBody>
      </p:sp>
      <p:sp>
        <p:nvSpPr>
          <p:cNvPr id="1420" name="Google Shape;1420;p44"/>
          <p:cNvSpPr txBox="1"/>
          <p:nvPr/>
        </p:nvSpPr>
        <p:spPr>
          <a:xfrm>
            <a:off x="7057350" y="1186325"/>
            <a:ext cx="13731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dk1"/>
                </a:solidFill>
                <a:latin typeface="Epilogue"/>
                <a:ea typeface="Epilogue"/>
                <a:cs typeface="Epilogue"/>
                <a:sym typeface="Epilogue"/>
              </a:rPr>
              <a:t>$5,000</a:t>
            </a:r>
            <a:endParaRPr sz="1700" b="1">
              <a:solidFill>
                <a:schemeClr val="dk1"/>
              </a:solidFill>
              <a:latin typeface="Epilogue"/>
              <a:ea typeface="Epilogue"/>
              <a:cs typeface="Epilogue"/>
              <a:sym typeface="Epilogue"/>
            </a:endParaRPr>
          </a:p>
        </p:txBody>
      </p:sp>
      <p:sp>
        <p:nvSpPr>
          <p:cNvPr id="1421" name="Google Shape;1421;p44"/>
          <p:cNvSpPr txBox="1"/>
          <p:nvPr/>
        </p:nvSpPr>
        <p:spPr>
          <a:xfrm>
            <a:off x="4310950" y="1586525"/>
            <a:ext cx="13731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Revenue</a:t>
            </a:r>
            <a:endParaRPr sz="1200">
              <a:solidFill>
                <a:schemeClr val="dk1"/>
              </a:solidFill>
              <a:latin typeface="Lato"/>
              <a:ea typeface="Lato"/>
              <a:cs typeface="Lato"/>
              <a:sym typeface="Lato"/>
            </a:endParaRPr>
          </a:p>
        </p:txBody>
      </p:sp>
      <p:sp>
        <p:nvSpPr>
          <p:cNvPr id="1422" name="Google Shape;1422;p44"/>
          <p:cNvSpPr txBox="1"/>
          <p:nvPr/>
        </p:nvSpPr>
        <p:spPr>
          <a:xfrm>
            <a:off x="5684150" y="1586525"/>
            <a:ext cx="13731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General costs</a:t>
            </a:r>
            <a:endParaRPr sz="1200">
              <a:solidFill>
                <a:schemeClr val="dk1"/>
              </a:solidFill>
              <a:latin typeface="Lato"/>
              <a:ea typeface="Lato"/>
              <a:cs typeface="Lato"/>
              <a:sym typeface="Lato"/>
            </a:endParaRPr>
          </a:p>
        </p:txBody>
      </p:sp>
      <p:sp>
        <p:nvSpPr>
          <p:cNvPr id="1423" name="Google Shape;1423;p44"/>
          <p:cNvSpPr txBox="1"/>
          <p:nvPr/>
        </p:nvSpPr>
        <p:spPr>
          <a:xfrm>
            <a:off x="7057350" y="1586525"/>
            <a:ext cx="13731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Profit</a:t>
            </a:r>
            <a:endParaRPr sz="1200">
              <a:solidFill>
                <a:schemeClr val="dk1"/>
              </a:solidFill>
              <a:latin typeface="Lato"/>
              <a:ea typeface="Lato"/>
              <a:cs typeface="Lato"/>
              <a:sym typeface="Lato"/>
            </a:endParaRPr>
          </a:p>
        </p:txBody>
      </p:sp>
      <p:sp>
        <p:nvSpPr>
          <p:cNvPr id="1424" name="Google Shape;1424;p44"/>
          <p:cNvSpPr txBox="1"/>
          <p:nvPr/>
        </p:nvSpPr>
        <p:spPr>
          <a:xfrm>
            <a:off x="4555475" y="4356799"/>
            <a:ext cx="3696000" cy="24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Lato"/>
                <a:ea typeface="Lato"/>
                <a:cs typeface="Lato"/>
                <a:sym typeface="Lato"/>
              </a:rPr>
              <a:t>Follow the link in the graph to modify its data and then paste the new one here. </a:t>
            </a:r>
            <a:r>
              <a:rPr lang="en" sz="10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Lato"/>
              <a:ea typeface="Lato"/>
              <a:cs typeface="Lato"/>
              <a:sym typeface="Lato"/>
            </a:endParaRPr>
          </a:p>
        </p:txBody>
      </p:sp>
      <p:pic>
        <p:nvPicPr>
          <p:cNvPr id="1425" name="Google Shape;1425;p44" title="Chart">
            <a:hlinkClick r:id="rId4"/>
          </p:cNvPr>
          <p:cNvPicPr preferRelativeResize="0"/>
          <p:nvPr/>
        </p:nvPicPr>
        <p:blipFill>
          <a:blip r:embed="rId5">
            <a:alphaModFix/>
          </a:blip>
          <a:stretch>
            <a:fillRect/>
          </a:stretch>
        </p:blipFill>
        <p:spPr>
          <a:xfrm>
            <a:off x="4482696" y="1956061"/>
            <a:ext cx="3880041" cy="23991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29"/>
        <p:cNvGrpSpPr/>
        <p:nvPr/>
      </p:nvGrpSpPr>
      <p:grpSpPr>
        <a:xfrm>
          <a:off x="0" y="0"/>
          <a:ext cx="0" cy="0"/>
          <a:chOff x="0" y="0"/>
          <a:chExt cx="0" cy="0"/>
        </a:xfrm>
      </p:grpSpPr>
      <p:sp>
        <p:nvSpPr>
          <p:cNvPr id="1430" name="Google Shape;1430;p45"/>
          <p:cNvSpPr txBox="1">
            <a:spLocks noGrp="1"/>
          </p:cNvSpPr>
          <p:nvPr>
            <p:ph type="title"/>
          </p:nvPr>
        </p:nvSpPr>
        <p:spPr>
          <a:xfrm>
            <a:off x="2347938" y="997200"/>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431" name="Google Shape;1431;p45"/>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432" name="Google Shape;1432;p45"/>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Please keep this slide for attribution</a:t>
            </a:r>
            <a:endParaRPr sz="1200">
              <a:solidFill>
                <a:schemeClr val="dk1"/>
              </a:solidFill>
              <a:latin typeface="Open Sans"/>
              <a:ea typeface="Open Sans"/>
              <a:cs typeface="Open Sans"/>
              <a:sym typeface="Open Sans"/>
            </a:endParaRPr>
          </a:p>
        </p:txBody>
      </p:sp>
      <p:grpSp>
        <p:nvGrpSpPr>
          <p:cNvPr id="1433" name="Google Shape;1433;p45"/>
          <p:cNvGrpSpPr/>
          <p:nvPr/>
        </p:nvGrpSpPr>
        <p:grpSpPr>
          <a:xfrm>
            <a:off x="5298511" y="3061398"/>
            <a:ext cx="369882" cy="364325"/>
            <a:chOff x="1190200" y="238125"/>
            <a:chExt cx="5306767" cy="5212083"/>
          </a:xfrm>
        </p:grpSpPr>
        <p:grpSp>
          <p:nvGrpSpPr>
            <p:cNvPr id="1434" name="Google Shape;1434;p45"/>
            <p:cNvGrpSpPr/>
            <p:nvPr/>
          </p:nvGrpSpPr>
          <p:grpSpPr>
            <a:xfrm>
              <a:off x="1190200" y="238125"/>
              <a:ext cx="5212075" cy="5212075"/>
              <a:chOff x="1190200" y="238125"/>
              <a:chExt cx="5212075" cy="5212075"/>
            </a:xfrm>
          </p:grpSpPr>
          <p:sp>
            <p:nvSpPr>
              <p:cNvPr id="1435" name="Google Shape;1435;p45"/>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 name="Google Shape;1437;p45"/>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000000">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45"/>
          <p:cNvGrpSpPr/>
          <p:nvPr/>
        </p:nvGrpSpPr>
        <p:grpSpPr>
          <a:xfrm>
            <a:off x="4386849" y="3065432"/>
            <a:ext cx="363314" cy="356576"/>
            <a:chOff x="3763184" y="3817357"/>
            <a:chExt cx="363314" cy="356576"/>
          </a:xfrm>
        </p:grpSpPr>
        <p:sp>
          <p:nvSpPr>
            <p:cNvPr id="1439" name="Google Shape;1439;p45"/>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000000">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45"/>
          <p:cNvGrpSpPr/>
          <p:nvPr/>
        </p:nvGrpSpPr>
        <p:grpSpPr>
          <a:xfrm>
            <a:off x="4842864" y="3065432"/>
            <a:ext cx="362947" cy="356576"/>
            <a:chOff x="4211985" y="3817357"/>
            <a:chExt cx="362947" cy="356576"/>
          </a:xfrm>
        </p:grpSpPr>
        <p:sp>
          <p:nvSpPr>
            <p:cNvPr id="1445" name="Google Shape;1445;p45"/>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000000">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45"/>
          <p:cNvGrpSpPr/>
          <p:nvPr/>
        </p:nvGrpSpPr>
        <p:grpSpPr>
          <a:xfrm>
            <a:off x="3931228" y="3065432"/>
            <a:ext cx="362920" cy="356865"/>
            <a:chOff x="3314750" y="3817357"/>
            <a:chExt cx="362920" cy="356865"/>
          </a:xfrm>
        </p:grpSpPr>
        <p:grpSp>
          <p:nvGrpSpPr>
            <p:cNvPr id="1449" name="Google Shape;1449;p45"/>
            <p:cNvGrpSpPr/>
            <p:nvPr/>
          </p:nvGrpSpPr>
          <p:grpSpPr>
            <a:xfrm>
              <a:off x="3314750" y="3817357"/>
              <a:ext cx="362920" cy="356865"/>
              <a:chOff x="3314750" y="3817357"/>
              <a:chExt cx="362920" cy="356865"/>
            </a:xfrm>
          </p:grpSpPr>
          <p:sp>
            <p:nvSpPr>
              <p:cNvPr id="1450" name="Google Shape;1450;p45"/>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000000">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45"/>
            <p:cNvGrpSpPr/>
            <p:nvPr/>
          </p:nvGrpSpPr>
          <p:grpSpPr>
            <a:xfrm>
              <a:off x="3394986" y="3894612"/>
              <a:ext cx="202339" cy="202323"/>
              <a:chOff x="935197" y="1793977"/>
              <a:chExt cx="256451" cy="256430"/>
            </a:xfrm>
          </p:grpSpPr>
          <p:sp>
            <p:nvSpPr>
              <p:cNvPr id="1453" name="Google Shape;145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5" name="Google Shape;1455;p45"/>
          <p:cNvGrpSpPr/>
          <p:nvPr/>
        </p:nvGrpSpPr>
        <p:grpSpPr>
          <a:xfrm>
            <a:off x="3475607" y="3065432"/>
            <a:ext cx="362920" cy="356865"/>
            <a:chOff x="2866317" y="3817357"/>
            <a:chExt cx="362920" cy="356865"/>
          </a:xfrm>
        </p:grpSpPr>
        <p:sp>
          <p:nvSpPr>
            <p:cNvPr id="1456" name="Google Shape;1456;p45"/>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000000">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5"/>
          <p:cNvGrpSpPr/>
          <p:nvPr/>
        </p:nvGrpSpPr>
        <p:grpSpPr>
          <a:xfrm>
            <a:off x="8425930" y="3262140"/>
            <a:ext cx="27232" cy="532378"/>
            <a:chOff x="3534917" y="4467129"/>
            <a:chExt cx="24765" cy="484156"/>
          </a:xfrm>
        </p:grpSpPr>
        <p:sp>
          <p:nvSpPr>
            <p:cNvPr id="1460" name="Google Shape;1460;p45"/>
            <p:cNvSpPr/>
            <p:nvPr/>
          </p:nvSpPr>
          <p:spPr>
            <a:xfrm>
              <a:off x="3547300" y="4478845"/>
              <a:ext cx="9525" cy="460724"/>
            </a:xfrm>
            <a:custGeom>
              <a:avLst/>
              <a:gdLst/>
              <a:ahLst/>
              <a:cxnLst/>
              <a:rect l="l" t="t" r="r" b="b"/>
              <a:pathLst>
                <a:path w="9525" h="460724" extrusionOk="0">
                  <a:moveTo>
                    <a:pt x="0" y="460724"/>
                  </a:moveTo>
                  <a:lnTo>
                    <a:pt x="0" y="0"/>
                  </a:lnTo>
                </a:path>
              </a:pathLst>
            </a:custGeom>
            <a:noFill/>
            <a:ln w="10950" cap="flat" cmpd="sng">
              <a:solidFill>
                <a:schemeClr val="accent4"/>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5"/>
            <p:cNvSpPr/>
            <p:nvPr/>
          </p:nvSpPr>
          <p:spPr>
            <a:xfrm>
              <a:off x="3534917" y="4926520"/>
              <a:ext cx="24765" cy="24765"/>
            </a:xfrm>
            <a:custGeom>
              <a:avLst/>
              <a:gdLst/>
              <a:ahLst/>
              <a:cxnLst/>
              <a:rect l="l" t="t" r="r" b="b"/>
              <a:pathLst>
                <a:path w="24765" h="24765" extrusionOk="0">
                  <a:moveTo>
                    <a:pt x="24765" y="12382"/>
                  </a:moveTo>
                  <a:cubicBezTo>
                    <a:pt x="24765" y="19240"/>
                    <a:pt x="19241" y="24765"/>
                    <a:pt x="12383" y="24765"/>
                  </a:cubicBezTo>
                  <a:cubicBezTo>
                    <a:pt x="5525" y="24765"/>
                    <a:pt x="0" y="19240"/>
                    <a:pt x="0" y="12382"/>
                  </a:cubicBezTo>
                  <a:cubicBezTo>
                    <a:pt x="0" y="5524"/>
                    <a:pt x="5525" y="0"/>
                    <a:pt x="12383" y="0"/>
                  </a:cubicBezTo>
                  <a:cubicBezTo>
                    <a:pt x="19241" y="0"/>
                    <a:pt x="24765" y="5524"/>
                    <a:pt x="24765" y="12382"/>
                  </a:cubicBezTo>
                  <a:close/>
                </a:path>
              </a:pathLst>
            </a:custGeom>
            <a:solidFill>
              <a:srgbClr val="6F7082"/>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5"/>
            <p:cNvSpPr/>
            <p:nvPr/>
          </p:nvSpPr>
          <p:spPr>
            <a:xfrm>
              <a:off x="3534917" y="4467129"/>
              <a:ext cx="24765" cy="24765"/>
            </a:xfrm>
            <a:custGeom>
              <a:avLst/>
              <a:gdLst/>
              <a:ahLst/>
              <a:cxnLst/>
              <a:rect l="l" t="t" r="r" b="b"/>
              <a:pathLst>
                <a:path w="24765" h="24765" extrusionOk="0">
                  <a:moveTo>
                    <a:pt x="24765" y="12383"/>
                  </a:moveTo>
                  <a:cubicBezTo>
                    <a:pt x="24765" y="5525"/>
                    <a:pt x="19241" y="0"/>
                    <a:pt x="12383" y="0"/>
                  </a:cubicBezTo>
                  <a:cubicBezTo>
                    <a:pt x="5525" y="0"/>
                    <a:pt x="0" y="5525"/>
                    <a:pt x="0" y="12383"/>
                  </a:cubicBezTo>
                  <a:cubicBezTo>
                    <a:pt x="0" y="19241"/>
                    <a:pt x="5525" y="24765"/>
                    <a:pt x="12383" y="24765"/>
                  </a:cubicBezTo>
                  <a:cubicBezTo>
                    <a:pt x="19241" y="24765"/>
                    <a:pt x="24765" y="19241"/>
                    <a:pt x="24765" y="12383"/>
                  </a:cubicBezTo>
                  <a:close/>
                </a:path>
              </a:pathLst>
            </a:custGeom>
            <a:solidFill>
              <a:srgbClr val="6F7082"/>
            </a:solidFill>
            <a:ln w="9525"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3" name="Google Shape;1463;p45"/>
          <p:cNvGrpSpPr/>
          <p:nvPr/>
        </p:nvGrpSpPr>
        <p:grpSpPr>
          <a:xfrm>
            <a:off x="8191599" y="2664093"/>
            <a:ext cx="479083" cy="595031"/>
            <a:chOff x="5580610" y="1953710"/>
            <a:chExt cx="392498" cy="487491"/>
          </a:xfrm>
        </p:grpSpPr>
        <p:grpSp>
          <p:nvGrpSpPr>
            <p:cNvPr id="1464" name="Google Shape;1464;p45"/>
            <p:cNvGrpSpPr/>
            <p:nvPr/>
          </p:nvGrpSpPr>
          <p:grpSpPr>
            <a:xfrm>
              <a:off x="5580610" y="1953710"/>
              <a:ext cx="392498" cy="487491"/>
              <a:chOff x="7385113" y="1535430"/>
              <a:chExt cx="435673" cy="541115"/>
            </a:xfrm>
          </p:grpSpPr>
          <p:sp>
            <p:nvSpPr>
              <p:cNvPr id="1465" name="Google Shape;1465;p45"/>
              <p:cNvSpPr/>
              <p:nvPr/>
            </p:nvSpPr>
            <p:spPr>
              <a:xfrm>
                <a:off x="7385113" y="1535430"/>
                <a:ext cx="435673" cy="541115"/>
              </a:xfrm>
              <a:custGeom>
                <a:avLst/>
                <a:gdLst/>
                <a:ahLst/>
                <a:cxnLst/>
                <a:rect l="l" t="t" r="r" b="b"/>
                <a:pathLst>
                  <a:path w="435673" h="541115" extrusionOk="0">
                    <a:moveTo>
                      <a:pt x="394621" y="0"/>
                    </a:moveTo>
                    <a:cubicBezTo>
                      <a:pt x="417294" y="0"/>
                      <a:pt x="435674" y="18380"/>
                      <a:pt x="435674" y="41053"/>
                    </a:cubicBezTo>
                    <a:lnTo>
                      <a:pt x="435674" y="500062"/>
                    </a:lnTo>
                    <a:cubicBezTo>
                      <a:pt x="435674" y="522735"/>
                      <a:pt x="417294" y="541115"/>
                      <a:pt x="394621" y="541115"/>
                    </a:cubicBezTo>
                    <a:lnTo>
                      <a:pt x="41053" y="541115"/>
                    </a:lnTo>
                    <a:cubicBezTo>
                      <a:pt x="18380" y="541115"/>
                      <a:pt x="0" y="522735"/>
                      <a:pt x="0" y="500062"/>
                    </a:cubicBezTo>
                    <a:lnTo>
                      <a:pt x="0" y="41053"/>
                    </a:lnTo>
                    <a:cubicBezTo>
                      <a:pt x="0" y="18380"/>
                      <a:pt x="18380" y="0"/>
                      <a:pt x="41053"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66" name="Google Shape;1466;p45"/>
              <p:cNvGrpSpPr/>
              <p:nvPr/>
            </p:nvGrpSpPr>
            <p:grpSpPr>
              <a:xfrm>
                <a:off x="7612094" y="1566576"/>
                <a:ext cx="164781" cy="41529"/>
                <a:chOff x="7612094" y="1566576"/>
                <a:chExt cx="164781" cy="41529"/>
              </a:xfrm>
            </p:grpSpPr>
            <p:sp>
              <p:nvSpPr>
                <p:cNvPr id="1467" name="Google Shape;1467;p45"/>
                <p:cNvSpPr/>
                <p:nvPr/>
              </p:nvSpPr>
              <p:spPr>
                <a:xfrm>
                  <a:off x="7735347" y="1566576"/>
                  <a:ext cx="41528" cy="41529"/>
                </a:xfrm>
                <a:custGeom>
                  <a:avLst/>
                  <a:gdLst/>
                  <a:ahLst/>
                  <a:cxnLst/>
                  <a:rect l="l" t="t" r="r" b="b"/>
                  <a:pathLst>
                    <a:path w="41528" h="41529" extrusionOk="0">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45"/>
                <p:cNvSpPr/>
                <p:nvPr/>
              </p:nvSpPr>
              <p:spPr>
                <a:xfrm>
                  <a:off x="7673721" y="1566576"/>
                  <a:ext cx="41528" cy="41529"/>
                </a:xfrm>
                <a:custGeom>
                  <a:avLst/>
                  <a:gdLst/>
                  <a:ahLst/>
                  <a:cxnLst/>
                  <a:rect l="l" t="t" r="r" b="b"/>
                  <a:pathLst>
                    <a:path w="41528" h="41529" extrusionOk="0">
                      <a:moveTo>
                        <a:pt x="41529" y="20765"/>
                      </a:moveTo>
                      <a:cubicBezTo>
                        <a:pt x="41529" y="32290"/>
                        <a:pt x="32195" y="41529"/>
                        <a:pt x="20764" y="41529"/>
                      </a:cubicBezTo>
                      <a:cubicBezTo>
                        <a:pt x="9334" y="41529"/>
                        <a:pt x="0" y="32194"/>
                        <a:pt x="0" y="20765"/>
                      </a:cubicBezTo>
                      <a:cubicBezTo>
                        <a:pt x="0" y="9334"/>
                        <a:pt x="9334" y="0"/>
                        <a:pt x="20764" y="0"/>
                      </a:cubicBezTo>
                      <a:cubicBezTo>
                        <a:pt x="32195" y="0"/>
                        <a:pt x="41529" y="9334"/>
                        <a:pt x="41529" y="207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45"/>
                <p:cNvSpPr/>
                <p:nvPr/>
              </p:nvSpPr>
              <p:spPr>
                <a:xfrm>
                  <a:off x="7612094" y="1566576"/>
                  <a:ext cx="41529" cy="41529"/>
                </a:xfrm>
                <a:custGeom>
                  <a:avLst/>
                  <a:gdLst/>
                  <a:ahLst/>
                  <a:cxnLst/>
                  <a:rect l="l" t="t" r="r" b="b"/>
                  <a:pathLst>
                    <a:path w="41529" h="41529" extrusionOk="0">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70" name="Google Shape;1470;p45"/>
            <p:cNvGrpSpPr/>
            <p:nvPr/>
          </p:nvGrpSpPr>
          <p:grpSpPr>
            <a:xfrm>
              <a:off x="5612446" y="2047672"/>
              <a:ext cx="323505" cy="338352"/>
              <a:chOff x="7420451" y="1639728"/>
              <a:chExt cx="359091" cy="375571"/>
            </a:xfrm>
          </p:grpSpPr>
          <p:sp>
            <p:nvSpPr>
              <p:cNvPr id="1471" name="Google Shape;1471;p45"/>
              <p:cNvSpPr/>
              <p:nvPr/>
            </p:nvSpPr>
            <p:spPr>
              <a:xfrm>
                <a:off x="7420451" y="1852041"/>
                <a:ext cx="357473" cy="163258"/>
              </a:xfrm>
              <a:custGeom>
                <a:avLst/>
                <a:gdLst/>
                <a:ahLst/>
                <a:cxnLst/>
                <a:rect l="l" t="t" r="r" b="b"/>
                <a:pathLst>
                  <a:path w="357473" h="163258" extrusionOk="0">
                    <a:moveTo>
                      <a:pt x="40196" y="72962"/>
                    </a:moveTo>
                    <a:lnTo>
                      <a:pt x="0" y="72962"/>
                    </a:lnTo>
                    <a:lnTo>
                      <a:pt x="0" y="90297"/>
                    </a:lnTo>
                    <a:lnTo>
                      <a:pt x="40196" y="90297"/>
                    </a:lnTo>
                    <a:lnTo>
                      <a:pt x="40196" y="72962"/>
                    </a:lnTo>
                    <a:close/>
                    <a:moveTo>
                      <a:pt x="185166" y="126778"/>
                    </a:moveTo>
                    <a:lnTo>
                      <a:pt x="294894" y="126778"/>
                    </a:lnTo>
                    <a:lnTo>
                      <a:pt x="294894" y="109347"/>
                    </a:lnTo>
                    <a:lnTo>
                      <a:pt x="185166" y="109347"/>
                    </a:lnTo>
                    <a:lnTo>
                      <a:pt x="185166" y="126778"/>
                    </a:lnTo>
                    <a:close/>
                    <a:moveTo>
                      <a:pt x="294894" y="0"/>
                    </a:moveTo>
                    <a:lnTo>
                      <a:pt x="38291" y="0"/>
                    </a:lnTo>
                    <a:lnTo>
                      <a:pt x="38291" y="17335"/>
                    </a:lnTo>
                    <a:lnTo>
                      <a:pt x="294894" y="17335"/>
                    </a:lnTo>
                    <a:lnTo>
                      <a:pt x="294894" y="0"/>
                    </a:lnTo>
                    <a:close/>
                    <a:moveTo>
                      <a:pt x="0" y="163259"/>
                    </a:moveTo>
                    <a:lnTo>
                      <a:pt x="99632" y="163259"/>
                    </a:lnTo>
                    <a:lnTo>
                      <a:pt x="99632" y="145828"/>
                    </a:lnTo>
                    <a:lnTo>
                      <a:pt x="0" y="145828"/>
                    </a:lnTo>
                    <a:lnTo>
                      <a:pt x="0" y="163259"/>
                    </a:lnTo>
                    <a:close/>
                    <a:moveTo>
                      <a:pt x="76581" y="36481"/>
                    </a:moveTo>
                    <a:lnTo>
                      <a:pt x="0" y="36481"/>
                    </a:lnTo>
                    <a:lnTo>
                      <a:pt x="0" y="53816"/>
                    </a:lnTo>
                    <a:lnTo>
                      <a:pt x="76581" y="53816"/>
                    </a:lnTo>
                    <a:lnTo>
                      <a:pt x="76581" y="36481"/>
                    </a:lnTo>
                    <a:close/>
                    <a:moveTo>
                      <a:pt x="52483" y="90297"/>
                    </a:moveTo>
                    <a:lnTo>
                      <a:pt x="207836" y="90297"/>
                    </a:lnTo>
                    <a:lnTo>
                      <a:pt x="207836" y="72962"/>
                    </a:lnTo>
                    <a:lnTo>
                      <a:pt x="52483" y="72962"/>
                    </a:lnTo>
                    <a:lnTo>
                      <a:pt x="52483" y="90297"/>
                    </a:lnTo>
                    <a:close/>
                    <a:moveTo>
                      <a:pt x="164402" y="109347"/>
                    </a:moveTo>
                    <a:lnTo>
                      <a:pt x="0" y="109347"/>
                    </a:lnTo>
                    <a:lnTo>
                      <a:pt x="0" y="126778"/>
                    </a:lnTo>
                    <a:lnTo>
                      <a:pt x="164402" y="126778"/>
                    </a:lnTo>
                    <a:lnTo>
                      <a:pt x="164402" y="109347"/>
                    </a:lnTo>
                    <a:close/>
                    <a:moveTo>
                      <a:pt x="220218" y="90297"/>
                    </a:moveTo>
                    <a:lnTo>
                      <a:pt x="357378" y="90297"/>
                    </a:lnTo>
                    <a:lnTo>
                      <a:pt x="357378" y="72962"/>
                    </a:lnTo>
                    <a:lnTo>
                      <a:pt x="220218" y="72962"/>
                    </a:lnTo>
                    <a:lnTo>
                      <a:pt x="220218" y="90297"/>
                    </a:lnTo>
                    <a:close/>
                    <a:moveTo>
                      <a:pt x="97441" y="53816"/>
                    </a:moveTo>
                    <a:lnTo>
                      <a:pt x="357474" y="53816"/>
                    </a:lnTo>
                    <a:lnTo>
                      <a:pt x="357474" y="36481"/>
                    </a:lnTo>
                    <a:lnTo>
                      <a:pt x="97441" y="36481"/>
                    </a:lnTo>
                    <a:lnTo>
                      <a:pt x="97441" y="53816"/>
                    </a:lnTo>
                    <a:close/>
                    <a:moveTo>
                      <a:pt x="305371" y="0"/>
                    </a:moveTo>
                    <a:lnTo>
                      <a:pt x="305371" y="17335"/>
                    </a:lnTo>
                    <a:lnTo>
                      <a:pt x="357378" y="17335"/>
                    </a:lnTo>
                    <a:lnTo>
                      <a:pt x="357378" y="0"/>
                    </a:lnTo>
                    <a:lnTo>
                      <a:pt x="305371" y="0"/>
                    </a:lnTo>
                    <a:close/>
                    <a:moveTo>
                      <a:pt x="315659" y="126778"/>
                    </a:moveTo>
                    <a:lnTo>
                      <a:pt x="357378" y="126778"/>
                    </a:lnTo>
                    <a:lnTo>
                      <a:pt x="357378" y="109347"/>
                    </a:lnTo>
                    <a:lnTo>
                      <a:pt x="315659" y="109347"/>
                    </a:lnTo>
                    <a:lnTo>
                      <a:pt x="315659" y="126778"/>
                    </a:lnTo>
                    <a:close/>
                    <a:moveTo>
                      <a:pt x="120396" y="163259"/>
                    </a:moveTo>
                    <a:lnTo>
                      <a:pt x="222981" y="163259"/>
                    </a:lnTo>
                    <a:lnTo>
                      <a:pt x="222981" y="145828"/>
                    </a:lnTo>
                    <a:lnTo>
                      <a:pt x="120396" y="145828"/>
                    </a:lnTo>
                    <a:lnTo>
                      <a:pt x="120396" y="163259"/>
                    </a:lnTo>
                    <a:close/>
                    <a:moveTo>
                      <a:pt x="235363" y="163259"/>
                    </a:moveTo>
                    <a:lnTo>
                      <a:pt x="313563" y="163259"/>
                    </a:lnTo>
                    <a:lnTo>
                      <a:pt x="313563" y="145828"/>
                    </a:lnTo>
                    <a:lnTo>
                      <a:pt x="235363" y="145828"/>
                    </a:lnTo>
                    <a:lnTo>
                      <a:pt x="235363" y="16325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45"/>
              <p:cNvSpPr/>
              <p:nvPr/>
            </p:nvSpPr>
            <p:spPr>
              <a:xfrm>
                <a:off x="7425594" y="1639728"/>
                <a:ext cx="353948" cy="180117"/>
              </a:xfrm>
              <a:custGeom>
                <a:avLst/>
                <a:gdLst/>
                <a:ahLst/>
                <a:cxnLst/>
                <a:rect l="l" t="t" r="r" b="b"/>
                <a:pathLst>
                  <a:path w="353948" h="180117" extrusionOk="0">
                    <a:moveTo>
                      <a:pt x="0" y="0"/>
                    </a:moveTo>
                    <a:lnTo>
                      <a:pt x="353949" y="0"/>
                    </a:lnTo>
                    <a:lnTo>
                      <a:pt x="353949" y="180118"/>
                    </a:lnTo>
                    <a:lnTo>
                      <a:pt x="0" y="18011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73" name="Google Shape;1473;p45"/>
          <p:cNvGrpSpPr/>
          <p:nvPr/>
        </p:nvGrpSpPr>
        <p:grpSpPr>
          <a:xfrm>
            <a:off x="136103" y="321913"/>
            <a:ext cx="1153901" cy="1166750"/>
            <a:chOff x="6568493" y="8"/>
            <a:chExt cx="1820608" cy="1840590"/>
          </a:xfrm>
        </p:grpSpPr>
        <p:sp>
          <p:nvSpPr>
            <p:cNvPr id="1474" name="Google Shape;1474;p45"/>
            <p:cNvSpPr/>
            <p:nvPr/>
          </p:nvSpPr>
          <p:spPr>
            <a:xfrm>
              <a:off x="6737915" y="169351"/>
              <a:ext cx="1651185" cy="1671247"/>
            </a:xfrm>
            <a:custGeom>
              <a:avLst/>
              <a:gdLst/>
              <a:ahLst/>
              <a:cxnLst/>
              <a:rect l="l" t="t" r="r" b="b"/>
              <a:pathLst>
                <a:path w="1959864" h="1983676" extrusionOk="0">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45"/>
            <p:cNvSpPr/>
            <p:nvPr/>
          </p:nvSpPr>
          <p:spPr>
            <a:xfrm>
              <a:off x="6653203" y="8"/>
              <a:ext cx="1651185" cy="1671247"/>
            </a:xfrm>
            <a:custGeom>
              <a:avLst/>
              <a:gdLst/>
              <a:ahLst/>
              <a:cxnLst/>
              <a:rect l="l" t="t" r="r" b="b"/>
              <a:pathLst>
                <a:path w="1959864" h="1983676" extrusionOk="0">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6" name="Google Shape;1476;p45"/>
            <p:cNvGrpSpPr/>
            <p:nvPr/>
          </p:nvGrpSpPr>
          <p:grpSpPr>
            <a:xfrm>
              <a:off x="6568493" y="84720"/>
              <a:ext cx="1649109" cy="1669065"/>
              <a:chOff x="8921020" y="472154"/>
              <a:chExt cx="1959958" cy="1983676"/>
            </a:xfrm>
          </p:grpSpPr>
          <p:sp>
            <p:nvSpPr>
              <p:cNvPr id="1477" name="Google Shape;1477;p45"/>
              <p:cNvSpPr/>
              <p:nvPr/>
            </p:nvSpPr>
            <p:spPr>
              <a:xfrm>
                <a:off x="8921114" y="472154"/>
                <a:ext cx="1959864" cy="1983676"/>
              </a:xfrm>
              <a:custGeom>
                <a:avLst/>
                <a:gdLst/>
                <a:ahLst/>
                <a:cxnLst/>
                <a:rect l="l" t="t" r="r" b="b"/>
                <a:pathLst>
                  <a:path w="1959864" h="1983676" extrusionOk="0">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45"/>
              <p:cNvSpPr/>
              <p:nvPr/>
            </p:nvSpPr>
            <p:spPr>
              <a:xfrm>
                <a:off x="8921020" y="472154"/>
                <a:ext cx="1959958" cy="172307"/>
              </a:xfrm>
              <a:custGeom>
                <a:avLst/>
                <a:gdLst/>
                <a:ahLst/>
                <a:cxnLst/>
                <a:rect l="l" t="t" r="r" b="b"/>
                <a:pathLst>
                  <a:path w="1959958" h="172307" extrusionOk="0">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9" name="Google Shape;1479;p45"/>
              <p:cNvGrpSpPr/>
              <p:nvPr/>
            </p:nvGrpSpPr>
            <p:grpSpPr>
              <a:xfrm>
                <a:off x="9011888" y="537781"/>
                <a:ext cx="255174" cy="64389"/>
                <a:chOff x="9011888" y="537781"/>
                <a:chExt cx="255174" cy="64389"/>
              </a:xfrm>
            </p:grpSpPr>
            <p:sp>
              <p:nvSpPr>
                <p:cNvPr id="1480" name="Google Shape;1480;p45"/>
                <p:cNvSpPr/>
                <p:nvPr/>
              </p:nvSpPr>
              <p:spPr>
                <a:xfrm>
                  <a:off x="920267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45"/>
                <p:cNvSpPr/>
                <p:nvPr/>
              </p:nvSpPr>
              <p:spPr>
                <a:xfrm>
                  <a:off x="9107233"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45"/>
                <p:cNvSpPr/>
                <p:nvPr/>
              </p:nvSpPr>
              <p:spPr>
                <a:xfrm>
                  <a:off x="9011888" y="537781"/>
                  <a:ext cx="64389" cy="64389"/>
                </a:xfrm>
                <a:custGeom>
                  <a:avLst/>
                  <a:gdLst/>
                  <a:ahLst/>
                  <a:cxnLst/>
                  <a:rect l="l" t="t" r="r" b="b"/>
                  <a:pathLst>
                    <a:path w="64389" h="64389" extrusionOk="0">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83" name="Google Shape;1483;p45"/>
            <p:cNvGrpSpPr/>
            <p:nvPr/>
          </p:nvGrpSpPr>
          <p:grpSpPr>
            <a:xfrm>
              <a:off x="6795939" y="406335"/>
              <a:ext cx="1194216" cy="1228757"/>
              <a:chOff x="9191339" y="854392"/>
              <a:chExt cx="1419320" cy="1460372"/>
            </a:xfrm>
          </p:grpSpPr>
          <p:grpSp>
            <p:nvGrpSpPr>
              <p:cNvPr id="1484" name="Google Shape;1484;p45"/>
              <p:cNvGrpSpPr/>
              <p:nvPr/>
            </p:nvGrpSpPr>
            <p:grpSpPr>
              <a:xfrm>
                <a:off x="9191339" y="1884045"/>
                <a:ext cx="604932" cy="420243"/>
                <a:chOff x="9191339" y="1884045"/>
                <a:chExt cx="604932" cy="420243"/>
              </a:xfrm>
            </p:grpSpPr>
            <p:sp>
              <p:nvSpPr>
                <p:cNvPr id="1485" name="Google Shape;1485;p45"/>
                <p:cNvSpPr/>
                <p:nvPr/>
              </p:nvSpPr>
              <p:spPr>
                <a:xfrm>
                  <a:off x="9191339" y="1884045"/>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45"/>
                <p:cNvSpPr/>
                <p:nvPr/>
              </p:nvSpPr>
              <p:spPr>
                <a:xfrm>
                  <a:off x="9449466" y="1884045"/>
                  <a:ext cx="182498" cy="52959"/>
                </a:xfrm>
                <a:custGeom>
                  <a:avLst/>
                  <a:gdLst/>
                  <a:ahLst/>
                  <a:cxnLst/>
                  <a:rect l="l" t="t" r="r" b="b"/>
                  <a:pathLst>
                    <a:path w="182498" h="52959" extrusionOk="0">
                      <a:moveTo>
                        <a:pt x="0" y="0"/>
                      </a:moveTo>
                      <a:lnTo>
                        <a:pt x="182499" y="0"/>
                      </a:lnTo>
                      <a:lnTo>
                        <a:pt x="18249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45"/>
                <p:cNvSpPr/>
                <p:nvPr/>
              </p:nvSpPr>
              <p:spPr>
                <a:xfrm>
                  <a:off x="9651396" y="1884045"/>
                  <a:ext cx="144875" cy="52959"/>
                </a:xfrm>
                <a:custGeom>
                  <a:avLst/>
                  <a:gdLst/>
                  <a:ahLst/>
                  <a:cxnLst/>
                  <a:rect l="l" t="t" r="r" b="b"/>
                  <a:pathLst>
                    <a:path w="144875" h="52959" extrusionOk="0">
                      <a:moveTo>
                        <a:pt x="0" y="0"/>
                      </a:moveTo>
                      <a:lnTo>
                        <a:pt x="144876" y="0"/>
                      </a:lnTo>
                      <a:lnTo>
                        <a:pt x="14487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45"/>
                <p:cNvSpPr/>
                <p:nvPr/>
              </p:nvSpPr>
              <p:spPr>
                <a:xfrm>
                  <a:off x="9308306" y="2006536"/>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45"/>
                <p:cNvSpPr/>
                <p:nvPr/>
              </p:nvSpPr>
              <p:spPr>
                <a:xfrm>
                  <a:off x="9191339" y="2006536"/>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45"/>
                <p:cNvSpPr/>
                <p:nvPr/>
              </p:nvSpPr>
              <p:spPr>
                <a:xfrm>
                  <a:off x="9460325" y="2128932"/>
                  <a:ext cx="230790" cy="52959"/>
                </a:xfrm>
                <a:custGeom>
                  <a:avLst/>
                  <a:gdLst/>
                  <a:ahLst/>
                  <a:cxnLst/>
                  <a:rect l="l" t="t" r="r" b="b"/>
                  <a:pathLst>
                    <a:path w="230790" h="52959" extrusionOk="0">
                      <a:moveTo>
                        <a:pt x="0" y="0"/>
                      </a:moveTo>
                      <a:lnTo>
                        <a:pt x="230791" y="0"/>
                      </a:lnTo>
                      <a:lnTo>
                        <a:pt x="230791"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45"/>
                <p:cNvSpPr/>
                <p:nvPr/>
              </p:nvSpPr>
              <p:spPr>
                <a:xfrm>
                  <a:off x="9713023" y="2128932"/>
                  <a:ext cx="83248" cy="52959"/>
                </a:xfrm>
                <a:custGeom>
                  <a:avLst/>
                  <a:gdLst/>
                  <a:ahLst/>
                  <a:cxnLst/>
                  <a:rect l="l" t="t" r="r" b="b"/>
                  <a:pathLst>
                    <a:path w="83248" h="52959" extrusionOk="0">
                      <a:moveTo>
                        <a:pt x="0" y="0"/>
                      </a:moveTo>
                      <a:lnTo>
                        <a:pt x="83248" y="0"/>
                      </a:lnTo>
                      <a:lnTo>
                        <a:pt x="8324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45"/>
                <p:cNvSpPr/>
                <p:nvPr/>
              </p:nvSpPr>
              <p:spPr>
                <a:xfrm>
                  <a:off x="9191339" y="2128932"/>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45"/>
                <p:cNvSpPr/>
                <p:nvPr/>
              </p:nvSpPr>
              <p:spPr>
                <a:xfrm>
                  <a:off x="9365170" y="225132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45"/>
                <p:cNvSpPr/>
                <p:nvPr/>
              </p:nvSpPr>
              <p:spPr>
                <a:xfrm>
                  <a:off x="9191339" y="225132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5" name="Google Shape;1495;p45"/>
              <p:cNvGrpSpPr/>
              <p:nvPr/>
            </p:nvGrpSpPr>
            <p:grpSpPr>
              <a:xfrm>
                <a:off x="10004774" y="854392"/>
                <a:ext cx="604932" cy="420243"/>
                <a:chOff x="10004774" y="854392"/>
                <a:chExt cx="604932" cy="420243"/>
              </a:xfrm>
            </p:grpSpPr>
            <p:sp>
              <p:nvSpPr>
                <p:cNvPr id="1496" name="Google Shape;1496;p45"/>
                <p:cNvSpPr/>
                <p:nvPr/>
              </p:nvSpPr>
              <p:spPr>
                <a:xfrm>
                  <a:off x="10004774" y="85439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45"/>
                <p:cNvSpPr/>
                <p:nvPr/>
              </p:nvSpPr>
              <p:spPr>
                <a:xfrm>
                  <a:off x="10262901" y="85439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45"/>
                <p:cNvSpPr/>
                <p:nvPr/>
              </p:nvSpPr>
              <p:spPr>
                <a:xfrm>
                  <a:off x="10464831" y="85439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45"/>
                <p:cNvSpPr/>
                <p:nvPr/>
              </p:nvSpPr>
              <p:spPr>
                <a:xfrm>
                  <a:off x="10121741" y="976788"/>
                  <a:ext cx="487965" cy="52959"/>
                </a:xfrm>
                <a:custGeom>
                  <a:avLst/>
                  <a:gdLst/>
                  <a:ahLst/>
                  <a:cxnLst/>
                  <a:rect l="l" t="t" r="r" b="b"/>
                  <a:pathLst>
                    <a:path w="487965" h="52959" extrusionOk="0">
                      <a:moveTo>
                        <a:pt x="0" y="0"/>
                      </a:moveTo>
                      <a:lnTo>
                        <a:pt x="487966" y="0"/>
                      </a:lnTo>
                      <a:lnTo>
                        <a:pt x="48796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45"/>
                <p:cNvSpPr/>
                <p:nvPr/>
              </p:nvSpPr>
              <p:spPr>
                <a:xfrm>
                  <a:off x="10004774" y="976788"/>
                  <a:ext cx="89630" cy="52959"/>
                </a:xfrm>
                <a:custGeom>
                  <a:avLst/>
                  <a:gdLst/>
                  <a:ahLst/>
                  <a:cxnLst/>
                  <a:rect l="l" t="t" r="r" b="b"/>
                  <a:pathLst>
                    <a:path w="89630" h="52959" extrusionOk="0">
                      <a:moveTo>
                        <a:pt x="0" y="0"/>
                      </a:moveTo>
                      <a:lnTo>
                        <a:pt x="89630" y="0"/>
                      </a:lnTo>
                      <a:lnTo>
                        <a:pt x="8963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45"/>
                <p:cNvSpPr/>
                <p:nvPr/>
              </p:nvSpPr>
              <p:spPr>
                <a:xfrm>
                  <a:off x="10273760" y="1099280"/>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45"/>
                <p:cNvSpPr/>
                <p:nvPr/>
              </p:nvSpPr>
              <p:spPr>
                <a:xfrm>
                  <a:off x="10526458" y="1099280"/>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45"/>
                <p:cNvSpPr/>
                <p:nvPr/>
              </p:nvSpPr>
              <p:spPr>
                <a:xfrm>
                  <a:off x="10004774" y="1099280"/>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45"/>
                <p:cNvSpPr/>
                <p:nvPr/>
              </p:nvSpPr>
              <p:spPr>
                <a:xfrm>
                  <a:off x="10178700" y="1221676"/>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45"/>
                <p:cNvSpPr/>
                <p:nvPr/>
              </p:nvSpPr>
              <p:spPr>
                <a:xfrm>
                  <a:off x="10004774" y="1221676"/>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6" name="Google Shape;1506;p45"/>
              <p:cNvGrpSpPr/>
              <p:nvPr/>
            </p:nvGrpSpPr>
            <p:grpSpPr>
              <a:xfrm>
                <a:off x="10004774" y="1374362"/>
                <a:ext cx="604932" cy="303466"/>
                <a:chOff x="10004774" y="1374362"/>
                <a:chExt cx="604932" cy="303466"/>
              </a:xfrm>
            </p:grpSpPr>
            <p:sp>
              <p:nvSpPr>
                <p:cNvPr id="1507" name="Google Shape;1507;p45"/>
                <p:cNvSpPr/>
                <p:nvPr/>
              </p:nvSpPr>
              <p:spPr>
                <a:xfrm>
                  <a:off x="10004774" y="1374362"/>
                  <a:ext cx="237077" cy="52959"/>
                </a:xfrm>
                <a:custGeom>
                  <a:avLst/>
                  <a:gdLst/>
                  <a:ahLst/>
                  <a:cxnLst/>
                  <a:rect l="l" t="t" r="r" b="b"/>
                  <a:pathLst>
                    <a:path w="237077" h="52959" extrusionOk="0">
                      <a:moveTo>
                        <a:pt x="0" y="0"/>
                      </a:moveTo>
                      <a:lnTo>
                        <a:pt x="237077" y="0"/>
                      </a:lnTo>
                      <a:lnTo>
                        <a:pt x="2370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45"/>
                <p:cNvSpPr/>
                <p:nvPr/>
              </p:nvSpPr>
              <p:spPr>
                <a:xfrm>
                  <a:off x="10262901" y="1374362"/>
                  <a:ext cx="182498" cy="52959"/>
                </a:xfrm>
                <a:custGeom>
                  <a:avLst/>
                  <a:gdLst/>
                  <a:ahLst/>
                  <a:cxnLst/>
                  <a:rect l="l" t="t" r="r" b="b"/>
                  <a:pathLst>
                    <a:path w="182498" h="52959" extrusionOk="0">
                      <a:moveTo>
                        <a:pt x="0" y="0"/>
                      </a:moveTo>
                      <a:lnTo>
                        <a:pt x="182498" y="0"/>
                      </a:lnTo>
                      <a:lnTo>
                        <a:pt x="182498"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45"/>
                <p:cNvSpPr/>
                <p:nvPr/>
              </p:nvSpPr>
              <p:spPr>
                <a:xfrm>
                  <a:off x="10464831" y="1374362"/>
                  <a:ext cx="144875" cy="52959"/>
                </a:xfrm>
                <a:custGeom>
                  <a:avLst/>
                  <a:gdLst/>
                  <a:ahLst/>
                  <a:cxnLst/>
                  <a:rect l="l" t="t" r="r" b="b"/>
                  <a:pathLst>
                    <a:path w="144875" h="52959" extrusionOk="0">
                      <a:moveTo>
                        <a:pt x="0" y="0"/>
                      </a:moveTo>
                      <a:lnTo>
                        <a:pt x="144875" y="0"/>
                      </a:lnTo>
                      <a:lnTo>
                        <a:pt x="144875"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45"/>
                <p:cNvSpPr/>
                <p:nvPr/>
              </p:nvSpPr>
              <p:spPr>
                <a:xfrm>
                  <a:off x="10273760" y="1502378"/>
                  <a:ext cx="230790" cy="52959"/>
                </a:xfrm>
                <a:custGeom>
                  <a:avLst/>
                  <a:gdLst/>
                  <a:ahLst/>
                  <a:cxnLst/>
                  <a:rect l="l" t="t" r="r" b="b"/>
                  <a:pathLst>
                    <a:path w="230790" h="52959" extrusionOk="0">
                      <a:moveTo>
                        <a:pt x="0" y="0"/>
                      </a:moveTo>
                      <a:lnTo>
                        <a:pt x="230790" y="0"/>
                      </a:lnTo>
                      <a:lnTo>
                        <a:pt x="230790"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45"/>
                <p:cNvSpPr/>
                <p:nvPr/>
              </p:nvSpPr>
              <p:spPr>
                <a:xfrm>
                  <a:off x="10526458" y="1502378"/>
                  <a:ext cx="83248" cy="52959"/>
                </a:xfrm>
                <a:custGeom>
                  <a:avLst/>
                  <a:gdLst/>
                  <a:ahLst/>
                  <a:cxnLst/>
                  <a:rect l="l" t="t" r="r" b="b"/>
                  <a:pathLst>
                    <a:path w="83248" h="52959" extrusionOk="0">
                      <a:moveTo>
                        <a:pt x="0" y="0"/>
                      </a:moveTo>
                      <a:lnTo>
                        <a:pt x="83249" y="0"/>
                      </a:lnTo>
                      <a:lnTo>
                        <a:pt x="83249"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45"/>
                <p:cNvSpPr/>
                <p:nvPr/>
              </p:nvSpPr>
              <p:spPr>
                <a:xfrm>
                  <a:off x="10004774" y="1502378"/>
                  <a:ext cx="247935" cy="52959"/>
                </a:xfrm>
                <a:custGeom>
                  <a:avLst/>
                  <a:gdLst/>
                  <a:ahLst/>
                  <a:cxnLst/>
                  <a:rect l="l" t="t" r="r" b="b"/>
                  <a:pathLst>
                    <a:path w="247935" h="52959" extrusionOk="0">
                      <a:moveTo>
                        <a:pt x="0" y="0"/>
                      </a:moveTo>
                      <a:lnTo>
                        <a:pt x="247936" y="0"/>
                      </a:lnTo>
                      <a:lnTo>
                        <a:pt x="247936"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45"/>
                <p:cNvSpPr/>
                <p:nvPr/>
              </p:nvSpPr>
              <p:spPr>
                <a:xfrm>
                  <a:off x="10178700" y="1624869"/>
                  <a:ext cx="200977" cy="52959"/>
                </a:xfrm>
                <a:custGeom>
                  <a:avLst/>
                  <a:gdLst/>
                  <a:ahLst/>
                  <a:cxnLst/>
                  <a:rect l="l" t="t" r="r" b="b"/>
                  <a:pathLst>
                    <a:path w="200977" h="52959" extrusionOk="0">
                      <a:moveTo>
                        <a:pt x="0" y="0"/>
                      </a:moveTo>
                      <a:lnTo>
                        <a:pt x="200977" y="0"/>
                      </a:lnTo>
                      <a:lnTo>
                        <a:pt x="20097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45"/>
                <p:cNvSpPr/>
                <p:nvPr/>
              </p:nvSpPr>
              <p:spPr>
                <a:xfrm>
                  <a:off x="10004774" y="1624869"/>
                  <a:ext cx="151256" cy="52959"/>
                </a:xfrm>
                <a:custGeom>
                  <a:avLst/>
                  <a:gdLst/>
                  <a:ahLst/>
                  <a:cxnLst/>
                  <a:rect l="l" t="t" r="r" b="b"/>
                  <a:pathLst>
                    <a:path w="151256" h="52959" extrusionOk="0">
                      <a:moveTo>
                        <a:pt x="0" y="0"/>
                      </a:moveTo>
                      <a:lnTo>
                        <a:pt x="151257" y="0"/>
                      </a:lnTo>
                      <a:lnTo>
                        <a:pt x="151257" y="52959"/>
                      </a:lnTo>
                      <a:lnTo>
                        <a:pt x="0" y="529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15" name="Google Shape;1515;p45"/>
              <p:cNvSpPr/>
              <p:nvPr/>
            </p:nvSpPr>
            <p:spPr>
              <a:xfrm>
                <a:off x="10004774" y="1875948"/>
                <a:ext cx="605885" cy="438816"/>
              </a:xfrm>
              <a:custGeom>
                <a:avLst/>
                <a:gdLst/>
                <a:ahLst/>
                <a:cxnLst/>
                <a:rect l="l" t="t" r="r" b="b"/>
                <a:pathLst>
                  <a:path w="605885" h="438816" extrusionOk="0">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45"/>
              <p:cNvSpPr/>
              <p:nvPr/>
            </p:nvSpPr>
            <p:spPr>
              <a:xfrm>
                <a:off x="9191339" y="860202"/>
                <a:ext cx="605885" cy="815149"/>
              </a:xfrm>
              <a:custGeom>
                <a:avLst/>
                <a:gdLst/>
                <a:ahLst/>
                <a:cxnLst/>
                <a:rect l="l" t="t" r="r" b="b"/>
                <a:pathLst>
                  <a:path w="605885" h="815149" extrusionOk="0">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7" name="Google Shape;1517;p45"/>
            <p:cNvGrpSpPr/>
            <p:nvPr/>
          </p:nvGrpSpPr>
          <p:grpSpPr>
            <a:xfrm>
              <a:off x="6717319" y="354723"/>
              <a:ext cx="656533" cy="799751"/>
              <a:chOff x="9097899" y="793051"/>
              <a:chExt cx="780287" cy="950500"/>
            </a:xfrm>
          </p:grpSpPr>
          <p:grpSp>
            <p:nvGrpSpPr>
              <p:cNvPr id="1518" name="Google Shape;1518;p45"/>
              <p:cNvGrpSpPr/>
              <p:nvPr/>
            </p:nvGrpSpPr>
            <p:grpSpPr>
              <a:xfrm>
                <a:off x="9118758" y="814006"/>
                <a:ext cx="747999" cy="918020"/>
                <a:chOff x="9118758" y="814006"/>
                <a:chExt cx="747999" cy="918020"/>
              </a:xfrm>
            </p:grpSpPr>
            <p:sp>
              <p:nvSpPr>
                <p:cNvPr id="1519" name="Google Shape;1519;p45"/>
                <p:cNvSpPr/>
                <p:nvPr/>
              </p:nvSpPr>
              <p:spPr>
                <a:xfrm>
                  <a:off x="9131522" y="1722501"/>
                  <a:ext cx="700277" cy="9525"/>
                </a:xfrm>
                <a:custGeom>
                  <a:avLst/>
                  <a:gdLst/>
                  <a:ahLst/>
                  <a:cxnLst/>
                  <a:rect l="l" t="t" r="r" b="b"/>
                  <a:pathLst>
                    <a:path w="700277" h="9525" extrusionOk="0">
                      <a:moveTo>
                        <a:pt x="700278" y="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45"/>
                <p:cNvSpPr/>
                <p:nvPr/>
              </p:nvSpPr>
              <p:spPr>
                <a:xfrm>
                  <a:off x="9118758" y="826579"/>
                  <a:ext cx="9525" cy="870680"/>
                </a:xfrm>
                <a:custGeom>
                  <a:avLst/>
                  <a:gdLst/>
                  <a:ahLst/>
                  <a:cxnLst/>
                  <a:rect l="l" t="t" r="r" b="b"/>
                  <a:pathLst>
                    <a:path w="9525" h="870680" extrusionOk="0">
                      <a:moveTo>
                        <a:pt x="0" y="870680"/>
                      </a:moveTo>
                      <a:lnTo>
                        <a:pt x="0"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45"/>
                <p:cNvSpPr/>
                <p:nvPr/>
              </p:nvSpPr>
              <p:spPr>
                <a:xfrm>
                  <a:off x="9144285" y="814006"/>
                  <a:ext cx="700277" cy="9525"/>
                </a:xfrm>
                <a:custGeom>
                  <a:avLst/>
                  <a:gdLst/>
                  <a:ahLst/>
                  <a:cxnLst/>
                  <a:rect l="l" t="t" r="r" b="b"/>
                  <a:pathLst>
                    <a:path w="700277" h="9525" extrusionOk="0">
                      <a:moveTo>
                        <a:pt x="0" y="0"/>
                      </a:moveTo>
                      <a:lnTo>
                        <a:pt x="700278" y="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45"/>
                <p:cNvSpPr/>
                <p:nvPr/>
              </p:nvSpPr>
              <p:spPr>
                <a:xfrm>
                  <a:off x="9857232" y="839247"/>
                  <a:ext cx="9525" cy="870680"/>
                </a:xfrm>
                <a:custGeom>
                  <a:avLst/>
                  <a:gdLst/>
                  <a:ahLst/>
                  <a:cxnLst/>
                  <a:rect l="l" t="t" r="r" b="b"/>
                  <a:pathLst>
                    <a:path w="9525" h="870680" extrusionOk="0">
                      <a:moveTo>
                        <a:pt x="0" y="0"/>
                      </a:moveTo>
                      <a:lnTo>
                        <a:pt x="0" y="870680"/>
                      </a:lnTo>
                    </a:path>
                  </a:pathLst>
                </a:custGeom>
                <a:solidFill>
                  <a:schemeClr val="dk1"/>
                </a:solidFill>
                <a:ln w="12750" cap="rnd" cmpd="sng">
                  <a:solidFill>
                    <a:schemeClr val="dk1"/>
                  </a:solidFill>
                  <a:prstDash val="dashDot"/>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3" name="Google Shape;1523;p45"/>
              <p:cNvGrpSpPr/>
              <p:nvPr/>
            </p:nvGrpSpPr>
            <p:grpSpPr>
              <a:xfrm>
                <a:off x="9097899" y="793051"/>
                <a:ext cx="780287" cy="950500"/>
                <a:chOff x="9097899" y="793051"/>
                <a:chExt cx="780287" cy="950500"/>
              </a:xfrm>
            </p:grpSpPr>
            <p:grpSp>
              <p:nvGrpSpPr>
                <p:cNvPr id="1524" name="Google Shape;1524;p45"/>
                <p:cNvGrpSpPr/>
                <p:nvPr/>
              </p:nvGrpSpPr>
              <p:grpSpPr>
                <a:xfrm>
                  <a:off x="9097899" y="793051"/>
                  <a:ext cx="780287" cy="41909"/>
                  <a:chOff x="9097899" y="793051"/>
                  <a:chExt cx="780287" cy="41909"/>
                </a:xfrm>
              </p:grpSpPr>
              <p:sp>
                <p:nvSpPr>
                  <p:cNvPr id="1525" name="Google Shape;1525;p45"/>
                  <p:cNvSpPr/>
                  <p:nvPr/>
                </p:nvSpPr>
                <p:spPr>
                  <a:xfrm>
                    <a:off x="9097899"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45"/>
                  <p:cNvSpPr/>
                  <p:nvPr/>
                </p:nvSpPr>
                <p:spPr>
                  <a:xfrm>
                    <a:off x="9467088"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45"/>
                  <p:cNvSpPr/>
                  <p:nvPr/>
                </p:nvSpPr>
                <p:spPr>
                  <a:xfrm>
                    <a:off x="9836277" y="793051"/>
                    <a:ext cx="41909" cy="41909"/>
                  </a:xfrm>
                  <a:custGeom>
                    <a:avLst/>
                    <a:gdLst/>
                    <a:ahLst/>
                    <a:cxnLst/>
                    <a:rect l="l" t="t" r="r" b="b"/>
                    <a:pathLst>
                      <a:path w="41909" h="41909"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8" name="Google Shape;1528;p45"/>
                <p:cNvGrpSpPr/>
                <p:nvPr/>
              </p:nvGrpSpPr>
              <p:grpSpPr>
                <a:xfrm>
                  <a:off x="9097899" y="1247298"/>
                  <a:ext cx="780287" cy="41910"/>
                  <a:chOff x="9097899" y="1247298"/>
                  <a:chExt cx="780287" cy="41910"/>
                </a:xfrm>
              </p:grpSpPr>
              <p:sp>
                <p:nvSpPr>
                  <p:cNvPr id="1529" name="Google Shape;1529;p45"/>
                  <p:cNvSpPr/>
                  <p:nvPr/>
                </p:nvSpPr>
                <p:spPr>
                  <a:xfrm>
                    <a:off x="9097899"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45"/>
                  <p:cNvSpPr/>
                  <p:nvPr/>
                </p:nvSpPr>
                <p:spPr>
                  <a:xfrm>
                    <a:off x="9836277" y="1247298"/>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1" name="Google Shape;1531;p45"/>
                <p:cNvGrpSpPr/>
                <p:nvPr/>
              </p:nvGrpSpPr>
              <p:grpSpPr>
                <a:xfrm>
                  <a:off x="9097899" y="1701641"/>
                  <a:ext cx="780287" cy="41910"/>
                  <a:chOff x="9097899" y="1701641"/>
                  <a:chExt cx="780287" cy="41910"/>
                </a:xfrm>
              </p:grpSpPr>
              <p:sp>
                <p:nvSpPr>
                  <p:cNvPr id="1532" name="Google Shape;1532;p45"/>
                  <p:cNvSpPr/>
                  <p:nvPr/>
                </p:nvSpPr>
                <p:spPr>
                  <a:xfrm>
                    <a:off x="9097899"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45"/>
                  <p:cNvSpPr/>
                  <p:nvPr/>
                </p:nvSpPr>
                <p:spPr>
                  <a:xfrm>
                    <a:off x="9467088"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45"/>
                  <p:cNvSpPr/>
                  <p:nvPr/>
                </p:nvSpPr>
                <p:spPr>
                  <a:xfrm>
                    <a:off x="9836277" y="1701641"/>
                    <a:ext cx="41909" cy="41910"/>
                  </a:xfrm>
                  <a:custGeom>
                    <a:avLst/>
                    <a:gdLst/>
                    <a:ahLst/>
                    <a:cxnLst/>
                    <a:rect l="l" t="t" r="r" b="b"/>
                    <a:pathLst>
                      <a:path w="41909" h="41910" extrusionOk="0">
                        <a:moveTo>
                          <a:pt x="0" y="0"/>
                        </a:moveTo>
                        <a:lnTo>
                          <a:pt x="41910" y="0"/>
                        </a:lnTo>
                        <a:lnTo>
                          <a:pt x="41910" y="41910"/>
                        </a:lnTo>
                        <a:lnTo>
                          <a:pt x="0" y="41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35" name="Google Shape;1535;p45"/>
            <p:cNvGrpSpPr/>
            <p:nvPr/>
          </p:nvGrpSpPr>
          <p:grpSpPr>
            <a:xfrm>
              <a:off x="7074117" y="956519"/>
              <a:ext cx="215826" cy="125825"/>
              <a:chOff x="9521952" y="1508283"/>
              <a:chExt cx="256508" cy="149542"/>
            </a:xfrm>
          </p:grpSpPr>
          <p:sp>
            <p:nvSpPr>
              <p:cNvPr id="1536" name="Google Shape;1536;p45"/>
              <p:cNvSpPr/>
              <p:nvPr/>
            </p:nvSpPr>
            <p:spPr>
              <a:xfrm>
                <a:off x="9521952" y="1508283"/>
                <a:ext cx="256508" cy="149542"/>
              </a:xfrm>
              <a:custGeom>
                <a:avLst/>
                <a:gdLst/>
                <a:ahLst/>
                <a:cxnLst/>
                <a:rect l="l" t="t" r="r" b="b"/>
                <a:pathLst>
                  <a:path w="256508" h="149542" extrusionOk="0">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7" name="Google Shape;1537;p45"/>
              <p:cNvGrpSpPr/>
              <p:nvPr/>
            </p:nvGrpSpPr>
            <p:grpSpPr>
              <a:xfrm>
                <a:off x="9556578" y="1534618"/>
                <a:ext cx="183763" cy="98921"/>
                <a:chOff x="9556578" y="1534618"/>
                <a:chExt cx="183763" cy="98921"/>
              </a:xfrm>
            </p:grpSpPr>
            <p:grpSp>
              <p:nvGrpSpPr>
                <p:cNvPr id="1538" name="Google Shape;1538;p45"/>
                <p:cNvGrpSpPr/>
                <p:nvPr/>
              </p:nvGrpSpPr>
              <p:grpSpPr>
                <a:xfrm>
                  <a:off x="9645396" y="1536115"/>
                  <a:ext cx="94945" cy="94946"/>
                  <a:chOff x="9645396" y="1536115"/>
                  <a:chExt cx="94945" cy="94946"/>
                </a:xfrm>
              </p:grpSpPr>
              <p:sp>
                <p:nvSpPr>
                  <p:cNvPr id="1539" name="Google Shape;1539;p45"/>
                  <p:cNvSpPr/>
                  <p:nvPr/>
                </p:nvSpPr>
                <p:spPr>
                  <a:xfrm>
                    <a:off x="9645396" y="1588389"/>
                    <a:ext cx="42671" cy="42672"/>
                  </a:xfrm>
                  <a:custGeom>
                    <a:avLst/>
                    <a:gdLst/>
                    <a:ahLst/>
                    <a:cxnLst/>
                    <a:rect l="l" t="t" r="r" b="b"/>
                    <a:pathLst>
                      <a:path w="42671" h="42672" extrusionOk="0">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45"/>
                  <p:cNvSpPr/>
                  <p:nvPr/>
                </p:nvSpPr>
                <p:spPr>
                  <a:xfrm>
                    <a:off x="9674923" y="1536115"/>
                    <a:ext cx="65418" cy="65418"/>
                  </a:xfrm>
                  <a:custGeom>
                    <a:avLst/>
                    <a:gdLst/>
                    <a:ahLst/>
                    <a:cxnLst/>
                    <a:rect l="l" t="t" r="r" b="b"/>
                    <a:pathLst>
                      <a:path w="65418" h="65418" extrusionOk="0">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1" name="Google Shape;1541;p45"/>
                <p:cNvGrpSpPr/>
                <p:nvPr/>
              </p:nvGrpSpPr>
              <p:grpSpPr>
                <a:xfrm>
                  <a:off x="9556578" y="1534618"/>
                  <a:ext cx="98773" cy="98921"/>
                  <a:chOff x="9556578" y="1534618"/>
                  <a:chExt cx="98773" cy="98921"/>
                </a:xfrm>
              </p:grpSpPr>
              <p:sp>
                <p:nvSpPr>
                  <p:cNvPr id="1542" name="Google Shape;1542;p45"/>
                  <p:cNvSpPr/>
                  <p:nvPr/>
                </p:nvSpPr>
                <p:spPr>
                  <a:xfrm>
                    <a:off x="9556578" y="1534618"/>
                    <a:ext cx="98773" cy="98921"/>
                  </a:xfrm>
                  <a:custGeom>
                    <a:avLst/>
                    <a:gdLst/>
                    <a:ahLst/>
                    <a:cxnLst/>
                    <a:rect l="l" t="t" r="r" b="b"/>
                    <a:pathLst>
                      <a:path w="98773" h="98921" extrusionOk="0">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45"/>
                  <p:cNvSpPr/>
                  <p:nvPr/>
                </p:nvSpPr>
                <p:spPr>
                  <a:xfrm>
                    <a:off x="9597270" y="1577125"/>
                    <a:ext cx="15573" cy="15573"/>
                  </a:xfrm>
                  <a:custGeom>
                    <a:avLst/>
                    <a:gdLst/>
                    <a:ahLst/>
                    <a:cxnLst/>
                    <a:rect l="l" t="t" r="r" b="b"/>
                    <a:pathLst>
                      <a:path w="15573" h="15573" extrusionOk="0">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1544" name="Google Shape;1544;p45"/>
          <p:cNvGrpSpPr/>
          <p:nvPr/>
        </p:nvGrpSpPr>
        <p:grpSpPr>
          <a:xfrm>
            <a:off x="8107967" y="3797550"/>
            <a:ext cx="645598" cy="1166771"/>
            <a:chOff x="8107967" y="3797550"/>
            <a:chExt cx="645598" cy="1166771"/>
          </a:xfrm>
        </p:grpSpPr>
        <p:grpSp>
          <p:nvGrpSpPr>
            <p:cNvPr id="1545" name="Google Shape;1545;p45"/>
            <p:cNvGrpSpPr/>
            <p:nvPr/>
          </p:nvGrpSpPr>
          <p:grpSpPr>
            <a:xfrm>
              <a:off x="8107967" y="3797550"/>
              <a:ext cx="645598" cy="1166771"/>
              <a:chOff x="1024660" y="3708890"/>
              <a:chExt cx="489423" cy="884520"/>
            </a:xfrm>
          </p:grpSpPr>
          <p:grpSp>
            <p:nvGrpSpPr>
              <p:cNvPr id="1546" name="Google Shape;1546;p45"/>
              <p:cNvGrpSpPr/>
              <p:nvPr/>
            </p:nvGrpSpPr>
            <p:grpSpPr>
              <a:xfrm>
                <a:off x="1024660" y="3708890"/>
                <a:ext cx="489423" cy="884520"/>
                <a:chOff x="2124551" y="4954047"/>
                <a:chExt cx="587120" cy="1061085"/>
              </a:xfrm>
            </p:grpSpPr>
            <p:sp>
              <p:nvSpPr>
                <p:cNvPr id="1547" name="Google Shape;1547;p45"/>
                <p:cNvSpPr/>
                <p:nvPr/>
              </p:nvSpPr>
              <p:spPr>
                <a:xfrm>
                  <a:off x="2124551" y="4954047"/>
                  <a:ext cx="587120" cy="1061085"/>
                </a:xfrm>
                <a:custGeom>
                  <a:avLst/>
                  <a:gdLst/>
                  <a:ahLst/>
                  <a:cxnLst/>
                  <a:rect l="l" t="t" r="r" b="b"/>
                  <a:pathLst>
                    <a:path w="587120" h="1061085" extrusionOk="0">
                      <a:moveTo>
                        <a:pt x="91440" y="0"/>
                      </a:moveTo>
                      <a:lnTo>
                        <a:pt x="495681" y="0"/>
                      </a:lnTo>
                      <a:cubicBezTo>
                        <a:pt x="546163" y="0"/>
                        <a:pt x="587121" y="40958"/>
                        <a:pt x="587121" y="91440"/>
                      </a:cubicBezTo>
                      <a:lnTo>
                        <a:pt x="587121" y="969645"/>
                      </a:lnTo>
                      <a:cubicBezTo>
                        <a:pt x="587121" y="1020128"/>
                        <a:pt x="546163" y="1061085"/>
                        <a:pt x="495681" y="1061085"/>
                      </a:cubicBezTo>
                      <a:lnTo>
                        <a:pt x="91440" y="1061085"/>
                      </a:lnTo>
                      <a:cubicBezTo>
                        <a:pt x="40958" y="1061085"/>
                        <a:pt x="0" y="1020128"/>
                        <a:pt x="0" y="969645"/>
                      </a:cubicBezTo>
                      <a:lnTo>
                        <a:pt x="0" y="91440"/>
                      </a:lnTo>
                      <a:cubicBezTo>
                        <a:pt x="0" y="40958"/>
                        <a:pt x="40958" y="0"/>
                        <a:pt x="91440"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45"/>
                <p:cNvSpPr/>
                <p:nvPr/>
              </p:nvSpPr>
              <p:spPr>
                <a:xfrm>
                  <a:off x="2339530" y="4987099"/>
                  <a:ext cx="157162" cy="25527"/>
                </a:xfrm>
                <a:custGeom>
                  <a:avLst/>
                  <a:gdLst/>
                  <a:ahLst/>
                  <a:cxnLst/>
                  <a:rect l="l" t="t" r="r" b="b"/>
                  <a:pathLst>
                    <a:path w="157162" h="25527" extrusionOk="0">
                      <a:moveTo>
                        <a:pt x="144399" y="25527"/>
                      </a:moveTo>
                      <a:lnTo>
                        <a:pt x="12764" y="25527"/>
                      </a:lnTo>
                      <a:cubicBezTo>
                        <a:pt x="5715" y="25527"/>
                        <a:pt x="0" y="19812"/>
                        <a:pt x="0" y="12764"/>
                      </a:cubicBezTo>
                      <a:lnTo>
                        <a:pt x="0" y="12764"/>
                      </a:lnTo>
                      <a:cubicBezTo>
                        <a:pt x="0" y="5715"/>
                        <a:pt x="5715" y="0"/>
                        <a:pt x="12764" y="0"/>
                      </a:cubicBezTo>
                      <a:lnTo>
                        <a:pt x="144399" y="0"/>
                      </a:lnTo>
                      <a:cubicBezTo>
                        <a:pt x="151448" y="0"/>
                        <a:pt x="157163" y="5715"/>
                        <a:pt x="157163" y="12764"/>
                      </a:cubicBezTo>
                      <a:lnTo>
                        <a:pt x="157163" y="12764"/>
                      </a:lnTo>
                      <a:cubicBezTo>
                        <a:pt x="157163" y="19812"/>
                        <a:pt x="151448" y="25527"/>
                        <a:pt x="144399" y="2552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9" name="Google Shape;1549;p45"/>
              <p:cNvSpPr/>
              <p:nvPr/>
            </p:nvSpPr>
            <p:spPr>
              <a:xfrm>
                <a:off x="1059199" y="3818860"/>
                <a:ext cx="419712" cy="647607"/>
              </a:xfrm>
              <a:custGeom>
                <a:avLst/>
                <a:gdLst/>
                <a:ahLst/>
                <a:cxnLst/>
                <a:rect l="l" t="t" r="r" b="b"/>
                <a:pathLst>
                  <a:path w="504158" h="777906" extrusionOk="0">
                    <a:moveTo>
                      <a:pt x="0" y="0"/>
                    </a:moveTo>
                    <a:lnTo>
                      <a:pt x="504158" y="0"/>
                    </a:lnTo>
                    <a:lnTo>
                      <a:pt x="504158" y="777907"/>
                    </a:lnTo>
                    <a:lnTo>
                      <a:pt x="0" y="77790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0" name="Google Shape;1550;p45"/>
              <p:cNvGrpSpPr/>
              <p:nvPr/>
            </p:nvGrpSpPr>
            <p:grpSpPr>
              <a:xfrm>
                <a:off x="1108189" y="4182116"/>
                <a:ext cx="322524" cy="131011"/>
                <a:chOff x="2224754" y="5521737"/>
                <a:chExt cx="386905" cy="157163"/>
              </a:xfrm>
            </p:grpSpPr>
            <p:grpSp>
              <p:nvGrpSpPr>
                <p:cNvPr id="1551" name="Google Shape;1551;p45"/>
                <p:cNvGrpSpPr/>
                <p:nvPr/>
              </p:nvGrpSpPr>
              <p:grpSpPr>
                <a:xfrm>
                  <a:off x="2224754" y="5521737"/>
                  <a:ext cx="386905" cy="157163"/>
                  <a:chOff x="2224754" y="5521737"/>
                  <a:chExt cx="386905" cy="157163"/>
                </a:xfrm>
              </p:grpSpPr>
              <p:grpSp>
                <p:nvGrpSpPr>
                  <p:cNvPr id="1552" name="Google Shape;1552;p45"/>
                  <p:cNvGrpSpPr/>
                  <p:nvPr/>
                </p:nvGrpSpPr>
                <p:grpSpPr>
                  <a:xfrm>
                    <a:off x="2224754" y="5521737"/>
                    <a:ext cx="386905" cy="65532"/>
                    <a:chOff x="2224754" y="5521737"/>
                    <a:chExt cx="386905" cy="65532"/>
                  </a:xfrm>
                </p:grpSpPr>
                <p:sp>
                  <p:nvSpPr>
                    <p:cNvPr id="1553" name="Google Shape;1553;p45"/>
                    <p:cNvSpPr/>
                    <p:nvPr/>
                  </p:nvSpPr>
                  <p:spPr>
                    <a:xfrm>
                      <a:off x="2224754" y="5521737"/>
                      <a:ext cx="386905" cy="65532"/>
                    </a:xfrm>
                    <a:custGeom>
                      <a:avLst/>
                      <a:gdLst/>
                      <a:ahLst/>
                      <a:cxnLst/>
                      <a:rect l="l" t="t" r="r" b="b"/>
                      <a:pathLst>
                        <a:path w="386905" h="65532" extrusionOk="0">
                          <a:moveTo>
                            <a:pt x="386810" y="15049"/>
                          </a:moveTo>
                          <a:lnTo>
                            <a:pt x="386810" y="50482"/>
                          </a:lnTo>
                          <a:cubicBezTo>
                            <a:pt x="386810" y="58769"/>
                            <a:pt x="380143" y="65532"/>
                            <a:pt x="371856" y="65532"/>
                          </a:cubicBezTo>
                          <a:lnTo>
                            <a:pt x="14954" y="65532"/>
                          </a:lnTo>
                          <a:cubicBezTo>
                            <a:pt x="14288" y="65532"/>
                            <a:pt x="13525" y="65532"/>
                            <a:pt x="12859" y="65341"/>
                          </a:cubicBezTo>
                          <a:cubicBezTo>
                            <a:pt x="5524" y="64294"/>
                            <a:pt x="0" y="58102"/>
                            <a:pt x="0" y="50482"/>
                          </a:cubicBezTo>
                          <a:lnTo>
                            <a:pt x="0" y="15049"/>
                          </a:lnTo>
                          <a:cubicBezTo>
                            <a:pt x="0" y="6762"/>
                            <a:pt x="6667" y="0"/>
                            <a:pt x="15049" y="0"/>
                          </a:cubicBezTo>
                          <a:lnTo>
                            <a:pt x="371951" y="0"/>
                          </a:lnTo>
                          <a:cubicBezTo>
                            <a:pt x="379476" y="0"/>
                            <a:pt x="385667" y="5619"/>
                            <a:pt x="386715" y="12859"/>
                          </a:cubicBezTo>
                          <a:cubicBezTo>
                            <a:pt x="386810" y="13525"/>
                            <a:pt x="386905" y="14288"/>
                            <a:pt x="386905" y="150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45"/>
                    <p:cNvSpPr/>
                    <p:nvPr/>
                  </p:nvSpPr>
                  <p:spPr>
                    <a:xfrm>
                      <a:off x="2237422" y="5534405"/>
                      <a:ext cx="374141" cy="52864"/>
                    </a:xfrm>
                    <a:custGeom>
                      <a:avLst/>
                      <a:gdLst/>
                      <a:ahLst/>
                      <a:cxnLst/>
                      <a:rect l="l" t="t" r="r" b="b"/>
                      <a:pathLst>
                        <a:path w="374141" h="52864" extrusionOk="0">
                          <a:moveTo>
                            <a:pt x="374142" y="2381"/>
                          </a:moveTo>
                          <a:lnTo>
                            <a:pt x="374142" y="37815"/>
                          </a:lnTo>
                          <a:cubicBezTo>
                            <a:pt x="374142" y="46101"/>
                            <a:pt x="367475" y="52864"/>
                            <a:pt x="359188" y="52864"/>
                          </a:cubicBezTo>
                          <a:lnTo>
                            <a:pt x="2286" y="52864"/>
                          </a:lnTo>
                          <a:cubicBezTo>
                            <a:pt x="1619" y="52864"/>
                            <a:pt x="857" y="52864"/>
                            <a:pt x="191" y="52674"/>
                          </a:cubicBezTo>
                          <a:cubicBezTo>
                            <a:pt x="95" y="52007"/>
                            <a:pt x="0" y="51245"/>
                            <a:pt x="0" y="50578"/>
                          </a:cubicBezTo>
                          <a:lnTo>
                            <a:pt x="0" y="15050"/>
                          </a:lnTo>
                          <a:cubicBezTo>
                            <a:pt x="0" y="6763"/>
                            <a:pt x="6668" y="0"/>
                            <a:pt x="14954" y="0"/>
                          </a:cubicBezTo>
                          <a:lnTo>
                            <a:pt x="371856" y="0"/>
                          </a:lnTo>
                          <a:cubicBezTo>
                            <a:pt x="372523" y="0"/>
                            <a:pt x="373285" y="0"/>
                            <a:pt x="373952" y="191"/>
                          </a:cubicBezTo>
                          <a:cubicBezTo>
                            <a:pt x="374047" y="858"/>
                            <a:pt x="374142" y="1620"/>
                            <a:pt x="374142" y="238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5" name="Google Shape;1555;p45"/>
                  <p:cNvGrpSpPr/>
                  <p:nvPr/>
                </p:nvGrpSpPr>
                <p:grpSpPr>
                  <a:xfrm>
                    <a:off x="2224754" y="5613368"/>
                    <a:ext cx="386905" cy="65532"/>
                    <a:chOff x="2224754" y="5613368"/>
                    <a:chExt cx="386905" cy="65532"/>
                  </a:xfrm>
                </p:grpSpPr>
                <p:sp>
                  <p:nvSpPr>
                    <p:cNvPr id="1556" name="Google Shape;1556;p45"/>
                    <p:cNvSpPr/>
                    <p:nvPr/>
                  </p:nvSpPr>
                  <p:spPr>
                    <a:xfrm>
                      <a:off x="2224754" y="5613368"/>
                      <a:ext cx="386905" cy="65532"/>
                    </a:xfrm>
                    <a:custGeom>
                      <a:avLst/>
                      <a:gdLst/>
                      <a:ahLst/>
                      <a:cxnLst/>
                      <a:rect l="l" t="t" r="r" b="b"/>
                      <a:pathLst>
                        <a:path w="386905" h="65532" extrusionOk="0">
                          <a:moveTo>
                            <a:pt x="386810" y="15049"/>
                          </a:moveTo>
                          <a:lnTo>
                            <a:pt x="386810" y="50482"/>
                          </a:lnTo>
                          <a:cubicBezTo>
                            <a:pt x="386810" y="58769"/>
                            <a:pt x="380143" y="65532"/>
                            <a:pt x="371856" y="65532"/>
                          </a:cubicBezTo>
                          <a:lnTo>
                            <a:pt x="14954" y="65532"/>
                          </a:lnTo>
                          <a:cubicBezTo>
                            <a:pt x="14288" y="65532"/>
                            <a:pt x="13525" y="65532"/>
                            <a:pt x="12859" y="65341"/>
                          </a:cubicBezTo>
                          <a:cubicBezTo>
                            <a:pt x="5524" y="64294"/>
                            <a:pt x="0" y="58102"/>
                            <a:pt x="0" y="50482"/>
                          </a:cubicBezTo>
                          <a:lnTo>
                            <a:pt x="0" y="15049"/>
                          </a:lnTo>
                          <a:cubicBezTo>
                            <a:pt x="0" y="6762"/>
                            <a:pt x="6667" y="0"/>
                            <a:pt x="15049" y="0"/>
                          </a:cubicBezTo>
                          <a:lnTo>
                            <a:pt x="371951" y="0"/>
                          </a:lnTo>
                          <a:cubicBezTo>
                            <a:pt x="379476" y="0"/>
                            <a:pt x="385667" y="5619"/>
                            <a:pt x="386715" y="12859"/>
                          </a:cubicBezTo>
                          <a:cubicBezTo>
                            <a:pt x="386810" y="13525"/>
                            <a:pt x="386905" y="14288"/>
                            <a:pt x="386905" y="150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45"/>
                    <p:cNvSpPr/>
                    <p:nvPr/>
                  </p:nvSpPr>
                  <p:spPr>
                    <a:xfrm>
                      <a:off x="2237422" y="5626036"/>
                      <a:ext cx="374141" cy="52864"/>
                    </a:xfrm>
                    <a:custGeom>
                      <a:avLst/>
                      <a:gdLst/>
                      <a:ahLst/>
                      <a:cxnLst/>
                      <a:rect l="l" t="t" r="r" b="b"/>
                      <a:pathLst>
                        <a:path w="374141" h="52864" extrusionOk="0">
                          <a:moveTo>
                            <a:pt x="374142" y="2381"/>
                          </a:moveTo>
                          <a:lnTo>
                            <a:pt x="374142" y="37815"/>
                          </a:lnTo>
                          <a:cubicBezTo>
                            <a:pt x="374142" y="46101"/>
                            <a:pt x="367475" y="52864"/>
                            <a:pt x="359188" y="52864"/>
                          </a:cubicBezTo>
                          <a:lnTo>
                            <a:pt x="2286" y="52864"/>
                          </a:lnTo>
                          <a:cubicBezTo>
                            <a:pt x="1619" y="52864"/>
                            <a:pt x="857" y="52864"/>
                            <a:pt x="191" y="52674"/>
                          </a:cubicBezTo>
                          <a:cubicBezTo>
                            <a:pt x="95" y="52007"/>
                            <a:pt x="0" y="51245"/>
                            <a:pt x="0" y="50578"/>
                          </a:cubicBezTo>
                          <a:lnTo>
                            <a:pt x="0" y="15050"/>
                          </a:lnTo>
                          <a:cubicBezTo>
                            <a:pt x="0" y="6763"/>
                            <a:pt x="6668" y="0"/>
                            <a:pt x="14954" y="0"/>
                          </a:cubicBezTo>
                          <a:lnTo>
                            <a:pt x="371856" y="0"/>
                          </a:lnTo>
                          <a:cubicBezTo>
                            <a:pt x="372523" y="0"/>
                            <a:pt x="373285" y="0"/>
                            <a:pt x="373952" y="191"/>
                          </a:cubicBezTo>
                          <a:cubicBezTo>
                            <a:pt x="374047" y="858"/>
                            <a:pt x="374142" y="1620"/>
                            <a:pt x="374142" y="238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58" name="Google Shape;1558;p45"/>
                <p:cNvGrpSpPr/>
                <p:nvPr/>
              </p:nvGrpSpPr>
              <p:grpSpPr>
                <a:xfrm>
                  <a:off x="2336863" y="5554217"/>
                  <a:ext cx="177355" cy="15050"/>
                  <a:chOff x="2336863" y="5554217"/>
                  <a:chExt cx="177355" cy="15050"/>
                </a:xfrm>
              </p:grpSpPr>
              <p:sp>
                <p:nvSpPr>
                  <p:cNvPr id="1559" name="Google Shape;1559;p45"/>
                  <p:cNvSpPr/>
                  <p:nvPr/>
                </p:nvSpPr>
                <p:spPr>
                  <a:xfrm>
                    <a:off x="2336863" y="5554218"/>
                    <a:ext cx="15049" cy="15049"/>
                  </a:xfrm>
                  <a:custGeom>
                    <a:avLst/>
                    <a:gdLst/>
                    <a:ahLst/>
                    <a:cxnLst/>
                    <a:rect l="l" t="t" r="r" b="b"/>
                    <a:pathLst>
                      <a:path w="15049" h="15049" extrusionOk="0">
                        <a:moveTo>
                          <a:pt x="15049" y="7524"/>
                        </a:moveTo>
                        <a:cubicBezTo>
                          <a:pt x="15049" y="11680"/>
                          <a:pt x="11681" y="15049"/>
                          <a:pt x="7525" y="15049"/>
                        </a:cubicBezTo>
                        <a:cubicBezTo>
                          <a:pt x="3369" y="15049"/>
                          <a:pt x="0" y="11680"/>
                          <a:pt x="0" y="7524"/>
                        </a:cubicBezTo>
                        <a:cubicBezTo>
                          <a:pt x="0" y="3369"/>
                          <a:pt x="3369" y="0"/>
                          <a:pt x="7525" y="0"/>
                        </a:cubicBezTo>
                        <a:cubicBezTo>
                          <a:pt x="11681" y="0"/>
                          <a:pt x="15049" y="3369"/>
                          <a:pt x="15049" y="752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45"/>
                  <p:cNvSpPr/>
                  <p:nvPr/>
                </p:nvSpPr>
                <p:spPr>
                  <a:xfrm>
                    <a:off x="2377440" y="5554217"/>
                    <a:ext cx="15049" cy="15049"/>
                  </a:xfrm>
                  <a:custGeom>
                    <a:avLst/>
                    <a:gdLst/>
                    <a:ahLst/>
                    <a:cxnLst/>
                    <a:rect l="l" t="t" r="r" b="b"/>
                    <a:pathLst>
                      <a:path w="15049" h="15049" extrusionOk="0">
                        <a:moveTo>
                          <a:pt x="15049" y="7525"/>
                        </a:moveTo>
                        <a:cubicBezTo>
                          <a:pt x="15049" y="11716"/>
                          <a:pt x="11716" y="15050"/>
                          <a:pt x="7525" y="15050"/>
                        </a:cubicBezTo>
                        <a:cubicBezTo>
                          <a:pt x="3334" y="15050"/>
                          <a:pt x="0" y="11716"/>
                          <a:pt x="0" y="7525"/>
                        </a:cubicBezTo>
                        <a:cubicBezTo>
                          <a:pt x="0" y="3334"/>
                          <a:pt x="3334" y="0"/>
                          <a:pt x="7525" y="0"/>
                        </a:cubicBezTo>
                        <a:cubicBezTo>
                          <a:pt x="11716" y="0"/>
                          <a:pt x="15049" y="3334"/>
                          <a:pt x="15049"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45"/>
                  <p:cNvSpPr/>
                  <p:nvPr/>
                </p:nvSpPr>
                <p:spPr>
                  <a:xfrm>
                    <a:off x="2418016" y="5554217"/>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45"/>
                  <p:cNvSpPr/>
                  <p:nvPr/>
                </p:nvSpPr>
                <p:spPr>
                  <a:xfrm>
                    <a:off x="2458593" y="5554218"/>
                    <a:ext cx="15049" cy="15049"/>
                  </a:xfrm>
                  <a:custGeom>
                    <a:avLst/>
                    <a:gdLst/>
                    <a:ahLst/>
                    <a:cxnLst/>
                    <a:rect l="l" t="t" r="r" b="b"/>
                    <a:pathLst>
                      <a:path w="15049" h="15049" extrusionOk="0">
                        <a:moveTo>
                          <a:pt x="15049" y="7524"/>
                        </a:moveTo>
                        <a:cubicBezTo>
                          <a:pt x="15049" y="11680"/>
                          <a:pt x="11680" y="15049"/>
                          <a:pt x="7525" y="15049"/>
                        </a:cubicBezTo>
                        <a:cubicBezTo>
                          <a:pt x="3369" y="15049"/>
                          <a:pt x="0" y="11680"/>
                          <a:pt x="0" y="7524"/>
                        </a:cubicBezTo>
                        <a:cubicBezTo>
                          <a:pt x="0" y="3369"/>
                          <a:pt x="3369" y="0"/>
                          <a:pt x="7525" y="0"/>
                        </a:cubicBezTo>
                        <a:cubicBezTo>
                          <a:pt x="11681" y="0"/>
                          <a:pt x="15049" y="3369"/>
                          <a:pt x="15049" y="752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45"/>
                  <p:cNvSpPr/>
                  <p:nvPr/>
                </p:nvSpPr>
                <p:spPr>
                  <a:xfrm>
                    <a:off x="2499169" y="5554217"/>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64" name="Google Shape;1564;p45"/>
                <p:cNvGrpSpPr/>
                <p:nvPr/>
              </p:nvGrpSpPr>
              <p:grpSpPr>
                <a:xfrm>
                  <a:off x="2336863" y="5641848"/>
                  <a:ext cx="177355" cy="15049"/>
                  <a:chOff x="2336863" y="5641848"/>
                  <a:chExt cx="177355" cy="15049"/>
                </a:xfrm>
              </p:grpSpPr>
              <p:sp>
                <p:nvSpPr>
                  <p:cNvPr id="1565" name="Google Shape;1565;p45"/>
                  <p:cNvSpPr/>
                  <p:nvPr/>
                </p:nvSpPr>
                <p:spPr>
                  <a:xfrm>
                    <a:off x="2336863"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45"/>
                  <p:cNvSpPr/>
                  <p:nvPr/>
                </p:nvSpPr>
                <p:spPr>
                  <a:xfrm>
                    <a:off x="2377440" y="5641848"/>
                    <a:ext cx="15049" cy="15049"/>
                  </a:xfrm>
                  <a:custGeom>
                    <a:avLst/>
                    <a:gdLst/>
                    <a:ahLst/>
                    <a:cxnLst/>
                    <a:rect l="l" t="t" r="r" b="b"/>
                    <a:pathLst>
                      <a:path w="15049" h="15049" extrusionOk="0">
                        <a:moveTo>
                          <a:pt x="15049" y="7525"/>
                        </a:moveTo>
                        <a:cubicBezTo>
                          <a:pt x="15049" y="11716"/>
                          <a:pt x="11716" y="15050"/>
                          <a:pt x="7525" y="15050"/>
                        </a:cubicBezTo>
                        <a:cubicBezTo>
                          <a:pt x="3334" y="15050"/>
                          <a:pt x="0" y="11716"/>
                          <a:pt x="0" y="7525"/>
                        </a:cubicBezTo>
                        <a:cubicBezTo>
                          <a:pt x="0" y="3334"/>
                          <a:pt x="3334" y="0"/>
                          <a:pt x="7525" y="0"/>
                        </a:cubicBezTo>
                        <a:cubicBezTo>
                          <a:pt x="11716" y="0"/>
                          <a:pt x="15049" y="3334"/>
                          <a:pt x="15049"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45"/>
                  <p:cNvSpPr/>
                  <p:nvPr/>
                </p:nvSpPr>
                <p:spPr>
                  <a:xfrm>
                    <a:off x="2418016"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45"/>
                  <p:cNvSpPr/>
                  <p:nvPr/>
                </p:nvSpPr>
                <p:spPr>
                  <a:xfrm>
                    <a:off x="2458592"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45"/>
                  <p:cNvSpPr/>
                  <p:nvPr/>
                </p:nvSpPr>
                <p:spPr>
                  <a:xfrm>
                    <a:off x="2499169" y="5641848"/>
                    <a:ext cx="15049" cy="15049"/>
                  </a:xfrm>
                  <a:custGeom>
                    <a:avLst/>
                    <a:gdLst/>
                    <a:ahLst/>
                    <a:cxnLst/>
                    <a:rect l="l" t="t" r="r" b="b"/>
                    <a:pathLst>
                      <a:path w="15049" h="15049" extrusionOk="0">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70" name="Google Shape;1570;p45"/>
              <p:cNvGrpSpPr/>
              <p:nvPr/>
            </p:nvGrpSpPr>
            <p:grpSpPr>
              <a:xfrm>
                <a:off x="1161625" y="3903897"/>
                <a:ext cx="215413" cy="215333"/>
                <a:chOff x="2288857" y="5187981"/>
                <a:chExt cx="258413" cy="258317"/>
              </a:xfrm>
            </p:grpSpPr>
            <p:sp>
              <p:nvSpPr>
                <p:cNvPr id="1571" name="Google Shape;1571;p45"/>
                <p:cNvSpPr/>
                <p:nvPr/>
              </p:nvSpPr>
              <p:spPr>
                <a:xfrm>
                  <a:off x="2288857" y="5187981"/>
                  <a:ext cx="258413" cy="258317"/>
                </a:xfrm>
                <a:custGeom>
                  <a:avLst/>
                  <a:gdLst/>
                  <a:ahLst/>
                  <a:cxnLst/>
                  <a:rect l="l" t="t" r="r" b="b"/>
                  <a:pathLst>
                    <a:path w="258413" h="258317" extrusionOk="0">
                      <a:moveTo>
                        <a:pt x="258413" y="129159"/>
                      </a:moveTo>
                      <a:cubicBezTo>
                        <a:pt x="258413" y="159544"/>
                        <a:pt x="247936" y="187452"/>
                        <a:pt x="230410" y="209454"/>
                      </a:cubicBezTo>
                      <a:cubicBezTo>
                        <a:pt x="206692" y="239268"/>
                        <a:pt x="170212" y="258318"/>
                        <a:pt x="129159" y="258318"/>
                      </a:cubicBezTo>
                      <a:cubicBezTo>
                        <a:pt x="88106" y="258318"/>
                        <a:pt x="51625" y="239268"/>
                        <a:pt x="28004" y="209454"/>
                      </a:cubicBezTo>
                      <a:cubicBezTo>
                        <a:pt x="27337" y="208597"/>
                        <a:pt x="26670" y="207740"/>
                        <a:pt x="26003" y="206788"/>
                      </a:cubicBezTo>
                      <a:cubicBezTo>
                        <a:pt x="9716" y="185166"/>
                        <a:pt x="0" y="158305"/>
                        <a:pt x="0" y="129159"/>
                      </a:cubicBezTo>
                      <a:cubicBezTo>
                        <a:pt x="0" y="57817"/>
                        <a:pt x="57817" y="0"/>
                        <a:pt x="129159" y="0"/>
                      </a:cubicBezTo>
                      <a:cubicBezTo>
                        <a:pt x="176784" y="0"/>
                        <a:pt x="218313" y="25717"/>
                        <a:pt x="240697" y="64008"/>
                      </a:cubicBezTo>
                      <a:cubicBezTo>
                        <a:pt x="251936" y="83153"/>
                        <a:pt x="258318" y="105442"/>
                        <a:pt x="258318" y="1291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45"/>
                <p:cNvSpPr/>
                <p:nvPr/>
              </p:nvSpPr>
              <p:spPr>
                <a:xfrm>
                  <a:off x="2316956" y="5234082"/>
                  <a:ext cx="202501" cy="212216"/>
                </a:xfrm>
                <a:custGeom>
                  <a:avLst/>
                  <a:gdLst/>
                  <a:ahLst/>
                  <a:cxnLst/>
                  <a:rect l="l" t="t" r="r" b="b"/>
                  <a:pathLst>
                    <a:path w="202501" h="212216" extrusionOk="0">
                      <a:moveTo>
                        <a:pt x="202406" y="163353"/>
                      </a:moveTo>
                      <a:cubicBezTo>
                        <a:pt x="178689" y="193167"/>
                        <a:pt x="142208" y="212217"/>
                        <a:pt x="101155" y="212217"/>
                      </a:cubicBezTo>
                      <a:cubicBezTo>
                        <a:pt x="60103" y="212217"/>
                        <a:pt x="23622" y="193167"/>
                        <a:pt x="0" y="163353"/>
                      </a:cubicBezTo>
                      <a:cubicBezTo>
                        <a:pt x="9525" y="122682"/>
                        <a:pt x="42958" y="91249"/>
                        <a:pt x="84677" y="84582"/>
                      </a:cubicBezTo>
                      <a:cubicBezTo>
                        <a:pt x="68675" y="78010"/>
                        <a:pt x="57341" y="62293"/>
                        <a:pt x="57341" y="43910"/>
                      </a:cubicBezTo>
                      <a:cubicBezTo>
                        <a:pt x="57341" y="19717"/>
                        <a:pt x="76962" y="0"/>
                        <a:pt x="101251" y="0"/>
                      </a:cubicBezTo>
                      <a:cubicBezTo>
                        <a:pt x="125539" y="0"/>
                        <a:pt x="145161" y="19717"/>
                        <a:pt x="145161" y="43910"/>
                      </a:cubicBezTo>
                      <a:cubicBezTo>
                        <a:pt x="145161" y="62293"/>
                        <a:pt x="133826" y="78010"/>
                        <a:pt x="117824" y="84582"/>
                      </a:cubicBezTo>
                      <a:cubicBezTo>
                        <a:pt x="159544" y="91249"/>
                        <a:pt x="192976" y="122682"/>
                        <a:pt x="202501" y="16335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573" name="Google Shape;1573;p45"/>
            <p:cNvSpPr/>
            <p:nvPr/>
          </p:nvSpPr>
          <p:spPr>
            <a:xfrm>
              <a:off x="8344358" y="4860794"/>
              <a:ext cx="172878" cy="28080"/>
            </a:xfrm>
            <a:custGeom>
              <a:avLst/>
              <a:gdLst/>
              <a:ahLst/>
              <a:cxnLst/>
              <a:rect l="l" t="t" r="r" b="b"/>
              <a:pathLst>
                <a:path w="157162" h="25527" extrusionOk="0">
                  <a:moveTo>
                    <a:pt x="144399" y="25527"/>
                  </a:moveTo>
                  <a:lnTo>
                    <a:pt x="12764" y="25527"/>
                  </a:lnTo>
                  <a:cubicBezTo>
                    <a:pt x="5715" y="25527"/>
                    <a:pt x="0" y="19812"/>
                    <a:pt x="0" y="12764"/>
                  </a:cubicBezTo>
                  <a:lnTo>
                    <a:pt x="0" y="12764"/>
                  </a:lnTo>
                  <a:cubicBezTo>
                    <a:pt x="0" y="5715"/>
                    <a:pt x="5715" y="0"/>
                    <a:pt x="12764" y="0"/>
                  </a:cubicBezTo>
                  <a:lnTo>
                    <a:pt x="144399" y="0"/>
                  </a:lnTo>
                  <a:cubicBezTo>
                    <a:pt x="151448" y="0"/>
                    <a:pt x="157163" y="5715"/>
                    <a:pt x="157163" y="12764"/>
                  </a:cubicBezTo>
                  <a:lnTo>
                    <a:pt x="157163" y="12764"/>
                  </a:lnTo>
                  <a:cubicBezTo>
                    <a:pt x="157163" y="19812"/>
                    <a:pt x="151448" y="25527"/>
                    <a:pt x="144399" y="2552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77"/>
        <p:cNvGrpSpPr/>
        <p:nvPr/>
      </p:nvGrpSpPr>
      <p:grpSpPr>
        <a:xfrm>
          <a:off x="0" y="0"/>
          <a:ext cx="0" cy="0"/>
          <a:chOff x="0" y="0"/>
          <a:chExt cx="0" cy="0"/>
        </a:xfrm>
      </p:grpSpPr>
      <p:sp>
        <p:nvSpPr>
          <p:cNvPr id="1578" name="Google Shape;1578;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579" name="Google Shape;1579;p46"/>
          <p:cNvSpPr txBox="1"/>
          <p:nvPr/>
        </p:nvSpPr>
        <p:spPr>
          <a:xfrm>
            <a:off x="713225" y="1123550"/>
            <a:ext cx="7704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Lato"/>
                <a:ea typeface="Lato"/>
                <a:cs typeface="Lato"/>
                <a:sym typeface="Lato"/>
              </a:rPr>
              <a:t>Here’s an assortment of alternative resources whose style fits that of this template:</a:t>
            </a:r>
            <a:endParaRPr>
              <a:solidFill>
                <a:schemeClr val="dk1"/>
              </a:solidFill>
              <a:latin typeface="Lato"/>
              <a:ea typeface="Lato"/>
              <a:cs typeface="Lato"/>
              <a:sym typeface="Lato"/>
            </a:endParaRPr>
          </a:p>
          <a:p>
            <a:pPr marL="457200" lvl="0" indent="-317500" algn="l" rtl="0">
              <a:spcBef>
                <a:spcPts val="0"/>
              </a:spcBef>
              <a:spcAft>
                <a:spcPts val="0"/>
              </a:spcAft>
              <a:buClr>
                <a:schemeClr val="dk1"/>
              </a:buClr>
              <a:buSzPts val="1400"/>
              <a:buFont typeface="Lato"/>
              <a:buChar char="●"/>
            </a:pPr>
            <a:r>
              <a:rPr lang="en" u="sng">
                <a:solidFill>
                  <a:schemeClr val="hlink"/>
                </a:solidFill>
                <a:latin typeface="Lato"/>
                <a:ea typeface="Lato"/>
                <a:cs typeface="Lato"/>
                <a:sym typeface="Lato"/>
                <a:hlinkClick r:id="rId3"/>
              </a:rPr>
              <a:t>Creative cms concept illustration in flat design</a:t>
            </a:r>
            <a:endParaRPr>
              <a:solidFill>
                <a:schemeClr val="dk1"/>
              </a:solidFill>
              <a:latin typeface="Lato"/>
              <a:ea typeface="Lato"/>
              <a:cs typeface="Lato"/>
              <a:sym typeface="Lato"/>
            </a:endParaRPr>
          </a:p>
        </p:txBody>
      </p:sp>
      <p:grpSp>
        <p:nvGrpSpPr>
          <p:cNvPr id="1580" name="Google Shape;1580;p46"/>
          <p:cNvGrpSpPr/>
          <p:nvPr/>
        </p:nvGrpSpPr>
        <p:grpSpPr>
          <a:xfrm>
            <a:off x="720006" y="3007580"/>
            <a:ext cx="1097451" cy="1596410"/>
            <a:chOff x="6833656" y="90230"/>
            <a:chExt cx="1097451" cy="1596410"/>
          </a:xfrm>
        </p:grpSpPr>
        <p:sp>
          <p:nvSpPr>
            <p:cNvPr id="1581" name="Google Shape;1581;p46"/>
            <p:cNvSpPr/>
            <p:nvPr/>
          </p:nvSpPr>
          <p:spPr>
            <a:xfrm>
              <a:off x="6833656" y="90230"/>
              <a:ext cx="1097451" cy="1594476"/>
            </a:xfrm>
            <a:custGeom>
              <a:avLst/>
              <a:gdLst/>
              <a:ahLst/>
              <a:cxnLst/>
              <a:rect l="l" t="t" r="r" b="b"/>
              <a:pathLst>
                <a:path w="1318259" h="1915286" extrusionOk="0">
                  <a:moveTo>
                    <a:pt x="1266444" y="0"/>
                  </a:moveTo>
                  <a:cubicBezTo>
                    <a:pt x="1295061" y="0"/>
                    <a:pt x="1318260" y="23199"/>
                    <a:pt x="1318260" y="51816"/>
                  </a:cubicBezTo>
                  <a:lnTo>
                    <a:pt x="1318260" y="1863471"/>
                  </a:lnTo>
                  <a:cubicBezTo>
                    <a:pt x="1318260" y="1892089"/>
                    <a:pt x="1295061" y="1915287"/>
                    <a:pt x="1266444" y="1915287"/>
                  </a:cubicBezTo>
                  <a:lnTo>
                    <a:pt x="51816" y="1915287"/>
                  </a:lnTo>
                  <a:cubicBezTo>
                    <a:pt x="23198" y="1915287"/>
                    <a:pt x="0" y="1892089"/>
                    <a:pt x="0" y="1863471"/>
                  </a:cubicBezTo>
                  <a:lnTo>
                    <a:pt x="0" y="51816"/>
                  </a:lnTo>
                  <a:cubicBezTo>
                    <a:pt x="0" y="23199"/>
                    <a:pt x="23198" y="0"/>
                    <a:pt x="51816"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46"/>
            <p:cNvSpPr/>
            <p:nvPr/>
          </p:nvSpPr>
          <p:spPr>
            <a:xfrm>
              <a:off x="6833656" y="90230"/>
              <a:ext cx="1097451" cy="78344"/>
            </a:xfrm>
            <a:custGeom>
              <a:avLst/>
              <a:gdLst/>
              <a:ahLst/>
              <a:cxnLst/>
              <a:rect l="l" t="t" r="r" b="b"/>
              <a:pathLst>
                <a:path w="1318259" h="94107" extrusionOk="0">
                  <a:moveTo>
                    <a:pt x="1318260" y="51816"/>
                  </a:moveTo>
                  <a:lnTo>
                    <a:pt x="1318260" y="94107"/>
                  </a:lnTo>
                  <a:lnTo>
                    <a:pt x="0" y="94107"/>
                  </a:lnTo>
                  <a:lnTo>
                    <a:pt x="0" y="51816"/>
                  </a:lnTo>
                  <a:cubicBezTo>
                    <a:pt x="0" y="23241"/>
                    <a:pt x="23241" y="0"/>
                    <a:pt x="51816" y="0"/>
                  </a:cubicBezTo>
                  <a:lnTo>
                    <a:pt x="1266444" y="0"/>
                  </a:lnTo>
                  <a:cubicBezTo>
                    <a:pt x="1295019" y="0"/>
                    <a:pt x="1318260" y="23241"/>
                    <a:pt x="1318260" y="5181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46"/>
            <p:cNvSpPr/>
            <p:nvPr/>
          </p:nvSpPr>
          <p:spPr>
            <a:xfrm>
              <a:off x="6833656" y="1615433"/>
              <a:ext cx="1097451" cy="71207"/>
            </a:xfrm>
            <a:custGeom>
              <a:avLst/>
              <a:gdLst/>
              <a:ahLst/>
              <a:cxnLst/>
              <a:rect l="l" t="t" r="r" b="b"/>
              <a:pathLst>
                <a:path w="1318259" h="85534" extrusionOk="0">
                  <a:moveTo>
                    <a:pt x="1318260" y="0"/>
                  </a:moveTo>
                  <a:lnTo>
                    <a:pt x="1318260" y="33718"/>
                  </a:lnTo>
                  <a:cubicBezTo>
                    <a:pt x="1318260" y="62293"/>
                    <a:pt x="1295019" y="85534"/>
                    <a:pt x="1266444" y="85534"/>
                  </a:cubicBezTo>
                  <a:lnTo>
                    <a:pt x="51816" y="85534"/>
                  </a:lnTo>
                  <a:cubicBezTo>
                    <a:pt x="23241" y="85534"/>
                    <a:pt x="0" y="62293"/>
                    <a:pt x="0" y="33718"/>
                  </a:cubicBezTo>
                  <a:lnTo>
                    <a:pt x="0" y="0"/>
                  </a:lnTo>
                  <a:lnTo>
                    <a:pt x="131826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4" name="Google Shape;1584;p46"/>
            <p:cNvGrpSpPr/>
            <p:nvPr/>
          </p:nvGrpSpPr>
          <p:grpSpPr>
            <a:xfrm>
              <a:off x="7772486" y="119529"/>
              <a:ext cx="117273" cy="26042"/>
              <a:chOff x="7106888" y="4136136"/>
              <a:chExt cx="140683" cy="31241"/>
            </a:xfrm>
          </p:grpSpPr>
          <p:sp>
            <p:nvSpPr>
              <p:cNvPr id="1585" name="Google Shape;1585;p46"/>
              <p:cNvSpPr/>
              <p:nvPr/>
            </p:nvSpPr>
            <p:spPr>
              <a:xfrm>
                <a:off x="7216330" y="4136136"/>
                <a:ext cx="31241" cy="31241"/>
              </a:xfrm>
              <a:custGeom>
                <a:avLst/>
                <a:gdLst/>
                <a:ahLst/>
                <a:cxnLst/>
                <a:rect l="l" t="t" r="r" b="b"/>
                <a:pathLst>
                  <a:path w="31241" h="31241" extrusionOk="0">
                    <a:moveTo>
                      <a:pt x="31242" y="15621"/>
                    </a:moveTo>
                    <a:cubicBezTo>
                      <a:pt x="31242" y="24248"/>
                      <a:pt x="24248" y="31242"/>
                      <a:pt x="15621" y="31242"/>
                    </a:cubicBezTo>
                    <a:cubicBezTo>
                      <a:pt x="6994" y="31242"/>
                      <a:pt x="0" y="24248"/>
                      <a:pt x="0" y="15621"/>
                    </a:cubicBezTo>
                    <a:cubicBezTo>
                      <a:pt x="0" y="6994"/>
                      <a:pt x="6994" y="0"/>
                      <a:pt x="15621" y="0"/>
                    </a:cubicBezTo>
                    <a:cubicBezTo>
                      <a:pt x="24248" y="0"/>
                      <a:pt x="31242" y="6994"/>
                      <a:pt x="31242" y="15621"/>
                    </a:cubicBezTo>
                    <a:close/>
                  </a:path>
                </a:pathLst>
              </a:custGeom>
              <a:solidFill>
                <a:srgbClr val="34909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46"/>
              <p:cNvSpPr/>
              <p:nvPr/>
            </p:nvSpPr>
            <p:spPr>
              <a:xfrm>
                <a:off x="7161561" y="4136136"/>
                <a:ext cx="31241" cy="31241"/>
              </a:xfrm>
              <a:custGeom>
                <a:avLst/>
                <a:gdLst/>
                <a:ahLst/>
                <a:cxnLst/>
                <a:rect l="l" t="t" r="r" b="b"/>
                <a:pathLst>
                  <a:path w="31241" h="31241" extrusionOk="0">
                    <a:moveTo>
                      <a:pt x="31242" y="15621"/>
                    </a:moveTo>
                    <a:cubicBezTo>
                      <a:pt x="31242" y="24248"/>
                      <a:pt x="24248" y="31242"/>
                      <a:pt x="15621" y="31242"/>
                    </a:cubicBezTo>
                    <a:cubicBezTo>
                      <a:pt x="6994" y="31242"/>
                      <a:pt x="0" y="24248"/>
                      <a:pt x="0" y="15621"/>
                    </a:cubicBezTo>
                    <a:cubicBezTo>
                      <a:pt x="0" y="6994"/>
                      <a:pt x="6994" y="0"/>
                      <a:pt x="15621" y="0"/>
                    </a:cubicBezTo>
                    <a:cubicBezTo>
                      <a:pt x="24248" y="0"/>
                      <a:pt x="31242" y="6994"/>
                      <a:pt x="31242" y="15621"/>
                    </a:cubicBezTo>
                    <a:close/>
                  </a:path>
                </a:pathLst>
              </a:custGeom>
              <a:solidFill>
                <a:srgbClr val="E767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46"/>
              <p:cNvSpPr/>
              <p:nvPr/>
            </p:nvSpPr>
            <p:spPr>
              <a:xfrm>
                <a:off x="7106888" y="4136136"/>
                <a:ext cx="31241" cy="31241"/>
              </a:xfrm>
              <a:custGeom>
                <a:avLst/>
                <a:gdLst/>
                <a:ahLst/>
                <a:cxnLst/>
                <a:rect l="l" t="t" r="r" b="b"/>
                <a:pathLst>
                  <a:path w="31241" h="31241" extrusionOk="0">
                    <a:moveTo>
                      <a:pt x="31242" y="15621"/>
                    </a:moveTo>
                    <a:cubicBezTo>
                      <a:pt x="31242" y="24248"/>
                      <a:pt x="24248" y="31242"/>
                      <a:pt x="15621" y="31242"/>
                    </a:cubicBezTo>
                    <a:cubicBezTo>
                      <a:pt x="6993" y="31242"/>
                      <a:pt x="-1" y="24248"/>
                      <a:pt x="-1" y="15621"/>
                    </a:cubicBezTo>
                    <a:cubicBezTo>
                      <a:pt x="-1" y="6994"/>
                      <a:pt x="6993" y="0"/>
                      <a:pt x="15621" y="0"/>
                    </a:cubicBezTo>
                    <a:cubicBezTo>
                      <a:pt x="24248" y="0"/>
                      <a:pt x="31242" y="6994"/>
                      <a:pt x="31242" y="15621"/>
                    </a:cubicBezTo>
                    <a:close/>
                  </a:path>
                </a:pathLst>
              </a:custGeom>
              <a:solidFill>
                <a:srgbClr val="BA003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88" name="Google Shape;1588;p46"/>
            <p:cNvSpPr/>
            <p:nvPr/>
          </p:nvSpPr>
          <p:spPr>
            <a:xfrm>
              <a:off x="6850409" y="184796"/>
              <a:ext cx="1063988" cy="425975"/>
            </a:xfrm>
            <a:custGeom>
              <a:avLst/>
              <a:gdLst/>
              <a:ahLst/>
              <a:cxnLst/>
              <a:rect l="l" t="t" r="r" b="b"/>
              <a:pathLst>
                <a:path w="1278064" h="511682" extrusionOk="0">
                  <a:moveTo>
                    <a:pt x="0" y="0"/>
                  </a:moveTo>
                  <a:lnTo>
                    <a:pt x="1278064" y="0"/>
                  </a:lnTo>
                  <a:lnTo>
                    <a:pt x="1278064" y="511683"/>
                  </a:lnTo>
                  <a:lnTo>
                    <a:pt x="0" y="51168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46"/>
            <p:cNvSpPr/>
            <p:nvPr/>
          </p:nvSpPr>
          <p:spPr>
            <a:xfrm>
              <a:off x="6881058" y="655402"/>
              <a:ext cx="293077" cy="254459"/>
            </a:xfrm>
            <a:custGeom>
              <a:avLst/>
              <a:gdLst/>
              <a:ahLst/>
              <a:cxnLst/>
              <a:rect l="l" t="t" r="r" b="b"/>
              <a:pathLst>
                <a:path w="352044" h="305657" extrusionOk="0">
                  <a:moveTo>
                    <a:pt x="0" y="0"/>
                  </a:moveTo>
                  <a:lnTo>
                    <a:pt x="352044" y="0"/>
                  </a:lnTo>
                  <a:lnTo>
                    <a:pt x="352044" y="305657"/>
                  </a:lnTo>
                  <a:lnTo>
                    <a:pt x="0" y="30565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46"/>
            <p:cNvSpPr/>
            <p:nvPr/>
          </p:nvSpPr>
          <p:spPr>
            <a:xfrm>
              <a:off x="7202709" y="655402"/>
              <a:ext cx="686145" cy="19347"/>
            </a:xfrm>
            <a:custGeom>
              <a:avLst/>
              <a:gdLst/>
              <a:ahLst/>
              <a:cxnLst/>
              <a:rect l="l" t="t" r="r" b="b"/>
              <a:pathLst>
                <a:path w="824198" h="23240" extrusionOk="0">
                  <a:moveTo>
                    <a:pt x="0" y="0"/>
                  </a:moveTo>
                  <a:lnTo>
                    <a:pt x="824199" y="0"/>
                  </a:lnTo>
                  <a:lnTo>
                    <a:pt x="824199" y="23241"/>
                  </a:lnTo>
                  <a:lnTo>
                    <a:pt x="0" y="23241"/>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46"/>
            <p:cNvSpPr/>
            <p:nvPr/>
          </p:nvSpPr>
          <p:spPr>
            <a:xfrm>
              <a:off x="7202709" y="702725"/>
              <a:ext cx="686145" cy="19347"/>
            </a:xfrm>
            <a:custGeom>
              <a:avLst/>
              <a:gdLst/>
              <a:ahLst/>
              <a:cxnLst/>
              <a:rect l="l" t="t" r="r" b="b"/>
              <a:pathLst>
                <a:path w="824198" h="23240" extrusionOk="0">
                  <a:moveTo>
                    <a:pt x="0" y="0"/>
                  </a:moveTo>
                  <a:lnTo>
                    <a:pt x="824199" y="0"/>
                  </a:lnTo>
                  <a:lnTo>
                    <a:pt x="824199" y="23241"/>
                  </a:lnTo>
                  <a:lnTo>
                    <a:pt x="0" y="23241"/>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46"/>
            <p:cNvSpPr/>
            <p:nvPr/>
          </p:nvSpPr>
          <p:spPr>
            <a:xfrm>
              <a:off x="7202709" y="749968"/>
              <a:ext cx="686145" cy="19347"/>
            </a:xfrm>
            <a:custGeom>
              <a:avLst/>
              <a:gdLst/>
              <a:ahLst/>
              <a:cxnLst/>
              <a:rect l="l" t="t" r="r" b="b"/>
              <a:pathLst>
                <a:path w="824198" h="23240" extrusionOk="0">
                  <a:moveTo>
                    <a:pt x="0" y="0"/>
                  </a:moveTo>
                  <a:lnTo>
                    <a:pt x="824199" y="0"/>
                  </a:lnTo>
                  <a:lnTo>
                    <a:pt x="824199" y="23241"/>
                  </a:lnTo>
                  <a:lnTo>
                    <a:pt x="0" y="23241"/>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46"/>
            <p:cNvSpPr/>
            <p:nvPr/>
          </p:nvSpPr>
          <p:spPr>
            <a:xfrm>
              <a:off x="7202709" y="797291"/>
              <a:ext cx="686145" cy="19347"/>
            </a:xfrm>
            <a:custGeom>
              <a:avLst/>
              <a:gdLst/>
              <a:ahLst/>
              <a:cxnLst/>
              <a:rect l="l" t="t" r="r" b="b"/>
              <a:pathLst>
                <a:path w="824198" h="23240" extrusionOk="0">
                  <a:moveTo>
                    <a:pt x="0" y="0"/>
                  </a:moveTo>
                  <a:lnTo>
                    <a:pt x="824199" y="0"/>
                  </a:lnTo>
                  <a:lnTo>
                    <a:pt x="824199" y="23241"/>
                  </a:lnTo>
                  <a:lnTo>
                    <a:pt x="0" y="23241"/>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94" name="Google Shape;1594;p46"/>
            <p:cNvGrpSpPr/>
            <p:nvPr/>
          </p:nvGrpSpPr>
          <p:grpSpPr>
            <a:xfrm>
              <a:off x="7689354" y="867322"/>
              <a:ext cx="200407" cy="42875"/>
              <a:chOff x="7007161" y="5033200"/>
              <a:chExt cx="240411" cy="51434"/>
            </a:xfrm>
          </p:grpSpPr>
          <p:sp>
            <p:nvSpPr>
              <p:cNvPr id="1595" name="Google Shape;1595;p46"/>
              <p:cNvSpPr/>
              <p:nvPr/>
            </p:nvSpPr>
            <p:spPr>
              <a:xfrm>
                <a:off x="7007161" y="5033200"/>
                <a:ext cx="240411" cy="51434"/>
              </a:xfrm>
              <a:custGeom>
                <a:avLst/>
                <a:gdLst/>
                <a:ahLst/>
                <a:cxnLst/>
                <a:rect l="l" t="t" r="r" b="b"/>
                <a:pathLst>
                  <a:path w="240411" h="51434" extrusionOk="0">
                    <a:moveTo>
                      <a:pt x="214694" y="51435"/>
                    </a:moveTo>
                    <a:lnTo>
                      <a:pt x="25718" y="51435"/>
                    </a:lnTo>
                    <a:cubicBezTo>
                      <a:pt x="11525" y="51435"/>
                      <a:pt x="0" y="39814"/>
                      <a:pt x="0" y="25717"/>
                    </a:cubicBezTo>
                    <a:lnTo>
                      <a:pt x="0" y="25717"/>
                    </a:lnTo>
                    <a:cubicBezTo>
                      <a:pt x="0" y="11525"/>
                      <a:pt x="11621" y="0"/>
                      <a:pt x="25718" y="0"/>
                    </a:cubicBezTo>
                    <a:lnTo>
                      <a:pt x="214694" y="0"/>
                    </a:lnTo>
                    <a:cubicBezTo>
                      <a:pt x="228886" y="0"/>
                      <a:pt x="240411" y="11621"/>
                      <a:pt x="240411" y="25717"/>
                    </a:cubicBezTo>
                    <a:lnTo>
                      <a:pt x="240411" y="25717"/>
                    </a:lnTo>
                    <a:cubicBezTo>
                      <a:pt x="240411" y="39909"/>
                      <a:pt x="228791" y="51435"/>
                      <a:pt x="214694" y="5143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46"/>
              <p:cNvSpPr/>
              <p:nvPr/>
            </p:nvSpPr>
            <p:spPr>
              <a:xfrm>
                <a:off x="7073264" y="5047202"/>
                <a:ext cx="108204" cy="23240"/>
              </a:xfrm>
              <a:custGeom>
                <a:avLst/>
                <a:gdLst/>
                <a:ahLst/>
                <a:cxnLst/>
                <a:rect l="l" t="t" r="r" b="b"/>
                <a:pathLst>
                  <a:path w="108204" h="23240" extrusionOk="0">
                    <a:moveTo>
                      <a:pt x="96584" y="23241"/>
                    </a:moveTo>
                    <a:lnTo>
                      <a:pt x="11621" y="23241"/>
                    </a:lnTo>
                    <a:cubicBezTo>
                      <a:pt x="5239" y="23241"/>
                      <a:pt x="0" y="18002"/>
                      <a:pt x="0" y="11620"/>
                    </a:cubicBezTo>
                    <a:lnTo>
                      <a:pt x="0" y="11620"/>
                    </a:lnTo>
                    <a:cubicBezTo>
                      <a:pt x="0" y="5239"/>
                      <a:pt x="5239" y="0"/>
                      <a:pt x="11621" y="0"/>
                    </a:cubicBezTo>
                    <a:lnTo>
                      <a:pt x="96584" y="0"/>
                    </a:lnTo>
                    <a:cubicBezTo>
                      <a:pt x="102965" y="0"/>
                      <a:pt x="108204" y="5239"/>
                      <a:pt x="108204" y="11620"/>
                    </a:cubicBezTo>
                    <a:lnTo>
                      <a:pt x="108204" y="11620"/>
                    </a:lnTo>
                    <a:cubicBezTo>
                      <a:pt x="108204" y="18002"/>
                      <a:pt x="102965" y="23241"/>
                      <a:pt x="96584" y="2324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7" name="Google Shape;1597;p46"/>
            <p:cNvGrpSpPr/>
            <p:nvPr/>
          </p:nvGrpSpPr>
          <p:grpSpPr>
            <a:xfrm>
              <a:off x="6881058" y="997221"/>
              <a:ext cx="1008703" cy="174283"/>
              <a:chOff x="6037516" y="5189029"/>
              <a:chExt cx="1210056" cy="209073"/>
            </a:xfrm>
          </p:grpSpPr>
          <p:grpSp>
            <p:nvGrpSpPr>
              <p:cNvPr id="1598" name="Google Shape;1598;p46"/>
              <p:cNvGrpSpPr/>
              <p:nvPr/>
            </p:nvGrpSpPr>
            <p:grpSpPr>
              <a:xfrm>
                <a:off x="6037516" y="5189029"/>
                <a:ext cx="129730" cy="209073"/>
                <a:chOff x="6037516" y="5189029"/>
                <a:chExt cx="129730" cy="209073"/>
              </a:xfrm>
            </p:grpSpPr>
            <p:sp>
              <p:nvSpPr>
                <p:cNvPr id="1599" name="Google Shape;1599;p46"/>
                <p:cNvSpPr/>
                <p:nvPr/>
              </p:nvSpPr>
              <p:spPr>
                <a:xfrm>
                  <a:off x="6037516" y="5189029"/>
                  <a:ext cx="129730" cy="129730"/>
                </a:xfrm>
                <a:custGeom>
                  <a:avLst/>
                  <a:gdLst/>
                  <a:ahLst/>
                  <a:cxnLst/>
                  <a:rect l="l" t="t" r="r" b="b"/>
                  <a:pathLst>
                    <a:path w="129730" h="129730" extrusionOk="0">
                      <a:moveTo>
                        <a:pt x="0" y="0"/>
                      </a:moveTo>
                      <a:lnTo>
                        <a:pt x="129730" y="0"/>
                      </a:lnTo>
                      <a:lnTo>
                        <a:pt x="129730" y="129730"/>
                      </a:lnTo>
                      <a:lnTo>
                        <a:pt x="0" y="12973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46"/>
                <p:cNvSpPr/>
                <p:nvPr/>
              </p:nvSpPr>
              <p:spPr>
                <a:xfrm>
                  <a:off x="6037516" y="5331904"/>
                  <a:ext cx="129730" cy="13334"/>
                </a:xfrm>
                <a:custGeom>
                  <a:avLst/>
                  <a:gdLst/>
                  <a:ahLst/>
                  <a:cxnLst/>
                  <a:rect l="l" t="t" r="r" b="b"/>
                  <a:pathLst>
                    <a:path w="129730" h="13334" extrusionOk="0">
                      <a:moveTo>
                        <a:pt x="0" y="0"/>
                      </a:moveTo>
                      <a:lnTo>
                        <a:pt x="129730" y="0"/>
                      </a:lnTo>
                      <a:lnTo>
                        <a:pt x="129730"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46"/>
                <p:cNvSpPr/>
                <p:nvPr/>
              </p:nvSpPr>
              <p:spPr>
                <a:xfrm>
                  <a:off x="6037516" y="5358384"/>
                  <a:ext cx="129730" cy="13334"/>
                </a:xfrm>
                <a:custGeom>
                  <a:avLst/>
                  <a:gdLst/>
                  <a:ahLst/>
                  <a:cxnLst/>
                  <a:rect l="l" t="t" r="r" b="b"/>
                  <a:pathLst>
                    <a:path w="129730" h="13334" extrusionOk="0">
                      <a:moveTo>
                        <a:pt x="0" y="0"/>
                      </a:moveTo>
                      <a:lnTo>
                        <a:pt x="129730" y="0"/>
                      </a:lnTo>
                      <a:lnTo>
                        <a:pt x="129730"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2" name="Google Shape;1602;p46"/>
                <p:cNvSpPr/>
                <p:nvPr/>
              </p:nvSpPr>
              <p:spPr>
                <a:xfrm>
                  <a:off x="6037516" y="5384768"/>
                  <a:ext cx="86105" cy="13334"/>
                </a:xfrm>
                <a:custGeom>
                  <a:avLst/>
                  <a:gdLst/>
                  <a:ahLst/>
                  <a:cxnLst/>
                  <a:rect l="l" t="t" r="r" b="b"/>
                  <a:pathLst>
                    <a:path w="86105" h="13334" extrusionOk="0">
                      <a:moveTo>
                        <a:pt x="0" y="0"/>
                      </a:moveTo>
                      <a:lnTo>
                        <a:pt x="86106" y="0"/>
                      </a:lnTo>
                      <a:lnTo>
                        <a:pt x="86106"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03" name="Google Shape;1603;p46"/>
              <p:cNvGrpSpPr/>
              <p:nvPr/>
            </p:nvGrpSpPr>
            <p:grpSpPr>
              <a:xfrm>
                <a:off x="6217539" y="5189029"/>
                <a:ext cx="129730" cy="209073"/>
                <a:chOff x="6217539" y="5189029"/>
                <a:chExt cx="129730" cy="209073"/>
              </a:xfrm>
            </p:grpSpPr>
            <p:sp>
              <p:nvSpPr>
                <p:cNvPr id="1604" name="Google Shape;1604;p46"/>
                <p:cNvSpPr/>
                <p:nvPr/>
              </p:nvSpPr>
              <p:spPr>
                <a:xfrm>
                  <a:off x="6217539" y="5189029"/>
                  <a:ext cx="129730" cy="129730"/>
                </a:xfrm>
                <a:custGeom>
                  <a:avLst/>
                  <a:gdLst/>
                  <a:ahLst/>
                  <a:cxnLst/>
                  <a:rect l="l" t="t" r="r" b="b"/>
                  <a:pathLst>
                    <a:path w="129730" h="129730" extrusionOk="0">
                      <a:moveTo>
                        <a:pt x="0" y="0"/>
                      </a:moveTo>
                      <a:lnTo>
                        <a:pt x="129731" y="0"/>
                      </a:lnTo>
                      <a:lnTo>
                        <a:pt x="129731" y="129730"/>
                      </a:lnTo>
                      <a:lnTo>
                        <a:pt x="0" y="12973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46"/>
                <p:cNvSpPr/>
                <p:nvPr/>
              </p:nvSpPr>
              <p:spPr>
                <a:xfrm>
                  <a:off x="6217539" y="5331904"/>
                  <a:ext cx="129730" cy="13334"/>
                </a:xfrm>
                <a:custGeom>
                  <a:avLst/>
                  <a:gdLst/>
                  <a:ahLst/>
                  <a:cxnLst/>
                  <a:rect l="l" t="t" r="r" b="b"/>
                  <a:pathLst>
                    <a:path w="129730" h="13334" extrusionOk="0">
                      <a:moveTo>
                        <a:pt x="0" y="0"/>
                      </a:moveTo>
                      <a:lnTo>
                        <a:pt x="129731" y="0"/>
                      </a:lnTo>
                      <a:lnTo>
                        <a:pt x="129731"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46"/>
                <p:cNvSpPr/>
                <p:nvPr/>
              </p:nvSpPr>
              <p:spPr>
                <a:xfrm>
                  <a:off x="6217539" y="5358384"/>
                  <a:ext cx="129730" cy="13334"/>
                </a:xfrm>
                <a:custGeom>
                  <a:avLst/>
                  <a:gdLst/>
                  <a:ahLst/>
                  <a:cxnLst/>
                  <a:rect l="l" t="t" r="r" b="b"/>
                  <a:pathLst>
                    <a:path w="129730" h="13334" extrusionOk="0">
                      <a:moveTo>
                        <a:pt x="0" y="0"/>
                      </a:moveTo>
                      <a:lnTo>
                        <a:pt x="129731" y="0"/>
                      </a:lnTo>
                      <a:lnTo>
                        <a:pt x="129731"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46"/>
                <p:cNvSpPr/>
                <p:nvPr/>
              </p:nvSpPr>
              <p:spPr>
                <a:xfrm>
                  <a:off x="6217539" y="5384768"/>
                  <a:ext cx="86105" cy="13334"/>
                </a:xfrm>
                <a:custGeom>
                  <a:avLst/>
                  <a:gdLst/>
                  <a:ahLst/>
                  <a:cxnLst/>
                  <a:rect l="l" t="t" r="r" b="b"/>
                  <a:pathLst>
                    <a:path w="86105" h="13334" extrusionOk="0">
                      <a:moveTo>
                        <a:pt x="0" y="0"/>
                      </a:moveTo>
                      <a:lnTo>
                        <a:pt x="86106" y="0"/>
                      </a:lnTo>
                      <a:lnTo>
                        <a:pt x="86106"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08" name="Google Shape;1608;p46"/>
              <p:cNvGrpSpPr/>
              <p:nvPr/>
            </p:nvGrpSpPr>
            <p:grpSpPr>
              <a:xfrm>
                <a:off x="6397656" y="5189029"/>
                <a:ext cx="129730" cy="209073"/>
                <a:chOff x="6397656" y="5189029"/>
                <a:chExt cx="129730" cy="209073"/>
              </a:xfrm>
            </p:grpSpPr>
            <p:sp>
              <p:nvSpPr>
                <p:cNvPr id="1609" name="Google Shape;1609;p46"/>
                <p:cNvSpPr/>
                <p:nvPr/>
              </p:nvSpPr>
              <p:spPr>
                <a:xfrm>
                  <a:off x="6397656" y="5189029"/>
                  <a:ext cx="129730" cy="129730"/>
                </a:xfrm>
                <a:custGeom>
                  <a:avLst/>
                  <a:gdLst/>
                  <a:ahLst/>
                  <a:cxnLst/>
                  <a:rect l="l" t="t" r="r" b="b"/>
                  <a:pathLst>
                    <a:path w="129730" h="129730" extrusionOk="0">
                      <a:moveTo>
                        <a:pt x="0" y="0"/>
                      </a:moveTo>
                      <a:lnTo>
                        <a:pt x="129730" y="0"/>
                      </a:lnTo>
                      <a:lnTo>
                        <a:pt x="129730" y="129730"/>
                      </a:lnTo>
                      <a:lnTo>
                        <a:pt x="0" y="12973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46"/>
                <p:cNvSpPr/>
                <p:nvPr/>
              </p:nvSpPr>
              <p:spPr>
                <a:xfrm>
                  <a:off x="6397656" y="5331904"/>
                  <a:ext cx="129730" cy="13334"/>
                </a:xfrm>
                <a:custGeom>
                  <a:avLst/>
                  <a:gdLst/>
                  <a:ahLst/>
                  <a:cxnLst/>
                  <a:rect l="l" t="t" r="r" b="b"/>
                  <a:pathLst>
                    <a:path w="129730" h="13334" extrusionOk="0">
                      <a:moveTo>
                        <a:pt x="0" y="0"/>
                      </a:moveTo>
                      <a:lnTo>
                        <a:pt x="129730" y="0"/>
                      </a:lnTo>
                      <a:lnTo>
                        <a:pt x="129730"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46"/>
                <p:cNvSpPr/>
                <p:nvPr/>
              </p:nvSpPr>
              <p:spPr>
                <a:xfrm>
                  <a:off x="6397656" y="5358384"/>
                  <a:ext cx="129730" cy="13334"/>
                </a:xfrm>
                <a:custGeom>
                  <a:avLst/>
                  <a:gdLst/>
                  <a:ahLst/>
                  <a:cxnLst/>
                  <a:rect l="l" t="t" r="r" b="b"/>
                  <a:pathLst>
                    <a:path w="129730" h="13334" extrusionOk="0">
                      <a:moveTo>
                        <a:pt x="0" y="0"/>
                      </a:moveTo>
                      <a:lnTo>
                        <a:pt x="129730" y="0"/>
                      </a:lnTo>
                      <a:lnTo>
                        <a:pt x="129730"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46"/>
                <p:cNvSpPr/>
                <p:nvPr/>
              </p:nvSpPr>
              <p:spPr>
                <a:xfrm>
                  <a:off x="6397656" y="5384768"/>
                  <a:ext cx="86105" cy="13334"/>
                </a:xfrm>
                <a:custGeom>
                  <a:avLst/>
                  <a:gdLst/>
                  <a:ahLst/>
                  <a:cxnLst/>
                  <a:rect l="l" t="t" r="r" b="b"/>
                  <a:pathLst>
                    <a:path w="86105" h="13334" extrusionOk="0">
                      <a:moveTo>
                        <a:pt x="0" y="0"/>
                      </a:moveTo>
                      <a:lnTo>
                        <a:pt x="86106" y="0"/>
                      </a:lnTo>
                      <a:lnTo>
                        <a:pt x="86106"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13" name="Google Shape;1613;p46"/>
              <p:cNvGrpSpPr/>
              <p:nvPr/>
            </p:nvGrpSpPr>
            <p:grpSpPr>
              <a:xfrm>
                <a:off x="6577679" y="5189029"/>
                <a:ext cx="129730" cy="209073"/>
                <a:chOff x="6577679" y="5189029"/>
                <a:chExt cx="129730" cy="209073"/>
              </a:xfrm>
            </p:grpSpPr>
            <p:sp>
              <p:nvSpPr>
                <p:cNvPr id="1614" name="Google Shape;1614;p46"/>
                <p:cNvSpPr/>
                <p:nvPr/>
              </p:nvSpPr>
              <p:spPr>
                <a:xfrm>
                  <a:off x="6577679" y="5189029"/>
                  <a:ext cx="129730" cy="129730"/>
                </a:xfrm>
                <a:custGeom>
                  <a:avLst/>
                  <a:gdLst/>
                  <a:ahLst/>
                  <a:cxnLst/>
                  <a:rect l="l" t="t" r="r" b="b"/>
                  <a:pathLst>
                    <a:path w="129730" h="129730" extrusionOk="0">
                      <a:moveTo>
                        <a:pt x="0" y="0"/>
                      </a:moveTo>
                      <a:lnTo>
                        <a:pt x="129731" y="0"/>
                      </a:lnTo>
                      <a:lnTo>
                        <a:pt x="129731" y="129730"/>
                      </a:lnTo>
                      <a:lnTo>
                        <a:pt x="0" y="12973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46"/>
                <p:cNvSpPr/>
                <p:nvPr/>
              </p:nvSpPr>
              <p:spPr>
                <a:xfrm>
                  <a:off x="6577679" y="5331904"/>
                  <a:ext cx="129730" cy="13334"/>
                </a:xfrm>
                <a:custGeom>
                  <a:avLst/>
                  <a:gdLst/>
                  <a:ahLst/>
                  <a:cxnLst/>
                  <a:rect l="l" t="t" r="r" b="b"/>
                  <a:pathLst>
                    <a:path w="129730" h="13334" extrusionOk="0">
                      <a:moveTo>
                        <a:pt x="0" y="0"/>
                      </a:moveTo>
                      <a:lnTo>
                        <a:pt x="129731" y="0"/>
                      </a:lnTo>
                      <a:lnTo>
                        <a:pt x="129731"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46"/>
                <p:cNvSpPr/>
                <p:nvPr/>
              </p:nvSpPr>
              <p:spPr>
                <a:xfrm>
                  <a:off x="6577679" y="5358384"/>
                  <a:ext cx="129730" cy="13334"/>
                </a:xfrm>
                <a:custGeom>
                  <a:avLst/>
                  <a:gdLst/>
                  <a:ahLst/>
                  <a:cxnLst/>
                  <a:rect l="l" t="t" r="r" b="b"/>
                  <a:pathLst>
                    <a:path w="129730" h="13334" extrusionOk="0">
                      <a:moveTo>
                        <a:pt x="0" y="0"/>
                      </a:moveTo>
                      <a:lnTo>
                        <a:pt x="129731" y="0"/>
                      </a:lnTo>
                      <a:lnTo>
                        <a:pt x="129731"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46"/>
                <p:cNvSpPr/>
                <p:nvPr/>
              </p:nvSpPr>
              <p:spPr>
                <a:xfrm>
                  <a:off x="6577679" y="5384768"/>
                  <a:ext cx="86105" cy="13334"/>
                </a:xfrm>
                <a:custGeom>
                  <a:avLst/>
                  <a:gdLst/>
                  <a:ahLst/>
                  <a:cxnLst/>
                  <a:rect l="l" t="t" r="r" b="b"/>
                  <a:pathLst>
                    <a:path w="86105" h="13334" extrusionOk="0">
                      <a:moveTo>
                        <a:pt x="0" y="0"/>
                      </a:moveTo>
                      <a:lnTo>
                        <a:pt x="86106" y="0"/>
                      </a:lnTo>
                      <a:lnTo>
                        <a:pt x="86106"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18" name="Google Shape;1618;p46"/>
              <p:cNvGrpSpPr/>
              <p:nvPr/>
            </p:nvGrpSpPr>
            <p:grpSpPr>
              <a:xfrm>
                <a:off x="6757701" y="5189029"/>
                <a:ext cx="129730" cy="209073"/>
                <a:chOff x="6757701" y="5189029"/>
                <a:chExt cx="129730" cy="209073"/>
              </a:xfrm>
            </p:grpSpPr>
            <p:sp>
              <p:nvSpPr>
                <p:cNvPr id="1619" name="Google Shape;1619;p46"/>
                <p:cNvSpPr/>
                <p:nvPr/>
              </p:nvSpPr>
              <p:spPr>
                <a:xfrm>
                  <a:off x="6757701" y="5189029"/>
                  <a:ext cx="129730" cy="129730"/>
                </a:xfrm>
                <a:custGeom>
                  <a:avLst/>
                  <a:gdLst/>
                  <a:ahLst/>
                  <a:cxnLst/>
                  <a:rect l="l" t="t" r="r" b="b"/>
                  <a:pathLst>
                    <a:path w="129730" h="129730" extrusionOk="0">
                      <a:moveTo>
                        <a:pt x="0" y="0"/>
                      </a:moveTo>
                      <a:lnTo>
                        <a:pt x="129730" y="0"/>
                      </a:lnTo>
                      <a:lnTo>
                        <a:pt x="129730" y="129730"/>
                      </a:lnTo>
                      <a:lnTo>
                        <a:pt x="0" y="12973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46"/>
                <p:cNvSpPr/>
                <p:nvPr/>
              </p:nvSpPr>
              <p:spPr>
                <a:xfrm>
                  <a:off x="6757701" y="5331904"/>
                  <a:ext cx="129730" cy="13334"/>
                </a:xfrm>
                <a:custGeom>
                  <a:avLst/>
                  <a:gdLst/>
                  <a:ahLst/>
                  <a:cxnLst/>
                  <a:rect l="l" t="t" r="r" b="b"/>
                  <a:pathLst>
                    <a:path w="129730" h="13334" extrusionOk="0">
                      <a:moveTo>
                        <a:pt x="0" y="0"/>
                      </a:moveTo>
                      <a:lnTo>
                        <a:pt x="129730" y="0"/>
                      </a:lnTo>
                      <a:lnTo>
                        <a:pt x="129730"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46"/>
                <p:cNvSpPr/>
                <p:nvPr/>
              </p:nvSpPr>
              <p:spPr>
                <a:xfrm>
                  <a:off x="6757701" y="5358384"/>
                  <a:ext cx="129730" cy="13334"/>
                </a:xfrm>
                <a:custGeom>
                  <a:avLst/>
                  <a:gdLst/>
                  <a:ahLst/>
                  <a:cxnLst/>
                  <a:rect l="l" t="t" r="r" b="b"/>
                  <a:pathLst>
                    <a:path w="129730" h="13334" extrusionOk="0">
                      <a:moveTo>
                        <a:pt x="0" y="0"/>
                      </a:moveTo>
                      <a:lnTo>
                        <a:pt x="129730" y="0"/>
                      </a:lnTo>
                      <a:lnTo>
                        <a:pt x="129730"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46"/>
                <p:cNvSpPr/>
                <p:nvPr/>
              </p:nvSpPr>
              <p:spPr>
                <a:xfrm>
                  <a:off x="6757701" y="5384768"/>
                  <a:ext cx="86105" cy="13334"/>
                </a:xfrm>
                <a:custGeom>
                  <a:avLst/>
                  <a:gdLst/>
                  <a:ahLst/>
                  <a:cxnLst/>
                  <a:rect l="l" t="t" r="r" b="b"/>
                  <a:pathLst>
                    <a:path w="86105" h="13334" extrusionOk="0">
                      <a:moveTo>
                        <a:pt x="0" y="0"/>
                      </a:moveTo>
                      <a:lnTo>
                        <a:pt x="86106" y="0"/>
                      </a:lnTo>
                      <a:lnTo>
                        <a:pt x="86106"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23" name="Google Shape;1623;p46"/>
              <p:cNvGrpSpPr/>
              <p:nvPr/>
            </p:nvGrpSpPr>
            <p:grpSpPr>
              <a:xfrm>
                <a:off x="6937819" y="5189029"/>
                <a:ext cx="129730" cy="209073"/>
                <a:chOff x="6937819" y="5189029"/>
                <a:chExt cx="129730" cy="209073"/>
              </a:xfrm>
            </p:grpSpPr>
            <p:sp>
              <p:nvSpPr>
                <p:cNvPr id="1624" name="Google Shape;1624;p46"/>
                <p:cNvSpPr/>
                <p:nvPr/>
              </p:nvSpPr>
              <p:spPr>
                <a:xfrm>
                  <a:off x="6937819" y="5189029"/>
                  <a:ext cx="129730" cy="129730"/>
                </a:xfrm>
                <a:custGeom>
                  <a:avLst/>
                  <a:gdLst/>
                  <a:ahLst/>
                  <a:cxnLst/>
                  <a:rect l="l" t="t" r="r" b="b"/>
                  <a:pathLst>
                    <a:path w="129730" h="129730" extrusionOk="0">
                      <a:moveTo>
                        <a:pt x="0" y="0"/>
                      </a:moveTo>
                      <a:lnTo>
                        <a:pt x="129731" y="0"/>
                      </a:lnTo>
                      <a:lnTo>
                        <a:pt x="129731" y="129730"/>
                      </a:lnTo>
                      <a:lnTo>
                        <a:pt x="0" y="12973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46"/>
                <p:cNvSpPr/>
                <p:nvPr/>
              </p:nvSpPr>
              <p:spPr>
                <a:xfrm>
                  <a:off x="6937819" y="5331904"/>
                  <a:ext cx="129730" cy="13334"/>
                </a:xfrm>
                <a:custGeom>
                  <a:avLst/>
                  <a:gdLst/>
                  <a:ahLst/>
                  <a:cxnLst/>
                  <a:rect l="l" t="t" r="r" b="b"/>
                  <a:pathLst>
                    <a:path w="129730" h="13334" extrusionOk="0">
                      <a:moveTo>
                        <a:pt x="0" y="0"/>
                      </a:moveTo>
                      <a:lnTo>
                        <a:pt x="129731" y="0"/>
                      </a:lnTo>
                      <a:lnTo>
                        <a:pt x="129731"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46"/>
                <p:cNvSpPr/>
                <p:nvPr/>
              </p:nvSpPr>
              <p:spPr>
                <a:xfrm>
                  <a:off x="6937819" y="5358384"/>
                  <a:ext cx="129730" cy="13334"/>
                </a:xfrm>
                <a:custGeom>
                  <a:avLst/>
                  <a:gdLst/>
                  <a:ahLst/>
                  <a:cxnLst/>
                  <a:rect l="l" t="t" r="r" b="b"/>
                  <a:pathLst>
                    <a:path w="129730" h="13334" extrusionOk="0">
                      <a:moveTo>
                        <a:pt x="0" y="0"/>
                      </a:moveTo>
                      <a:lnTo>
                        <a:pt x="129731" y="0"/>
                      </a:lnTo>
                      <a:lnTo>
                        <a:pt x="129731"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46"/>
                <p:cNvSpPr/>
                <p:nvPr/>
              </p:nvSpPr>
              <p:spPr>
                <a:xfrm>
                  <a:off x="6937819" y="5384768"/>
                  <a:ext cx="86105" cy="13334"/>
                </a:xfrm>
                <a:custGeom>
                  <a:avLst/>
                  <a:gdLst/>
                  <a:ahLst/>
                  <a:cxnLst/>
                  <a:rect l="l" t="t" r="r" b="b"/>
                  <a:pathLst>
                    <a:path w="86105" h="13334" extrusionOk="0">
                      <a:moveTo>
                        <a:pt x="0" y="0"/>
                      </a:moveTo>
                      <a:lnTo>
                        <a:pt x="86106" y="0"/>
                      </a:lnTo>
                      <a:lnTo>
                        <a:pt x="86106"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28" name="Google Shape;1628;p46"/>
              <p:cNvGrpSpPr/>
              <p:nvPr/>
            </p:nvGrpSpPr>
            <p:grpSpPr>
              <a:xfrm>
                <a:off x="7117842" y="5189029"/>
                <a:ext cx="129730" cy="209073"/>
                <a:chOff x="7117842" y="5189029"/>
                <a:chExt cx="129730" cy="209073"/>
              </a:xfrm>
            </p:grpSpPr>
            <p:sp>
              <p:nvSpPr>
                <p:cNvPr id="1629" name="Google Shape;1629;p46"/>
                <p:cNvSpPr/>
                <p:nvPr/>
              </p:nvSpPr>
              <p:spPr>
                <a:xfrm>
                  <a:off x="7117842" y="5189029"/>
                  <a:ext cx="129730" cy="129730"/>
                </a:xfrm>
                <a:custGeom>
                  <a:avLst/>
                  <a:gdLst/>
                  <a:ahLst/>
                  <a:cxnLst/>
                  <a:rect l="l" t="t" r="r" b="b"/>
                  <a:pathLst>
                    <a:path w="129730" h="129730" extrusionOk="0">
                      <a:moveTo>
                        <a:pt x="0" y="0"/>
                      </a:moveTo>
                      <a:lnTo>
                        <a:pt x="129731" y="0"/>
                      </a:lnTo>
                      <a:lnTo>
                        <a:pt x="129731" y="129730"/>
                      </a:lnTo>
                      <a:lnTo>
                        <a:pt x="0" y="12973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46"/>
                <p:cNvSpPr/>
                <p:nvPr/>
              </p:nvSpPr>
              <p:spPr>
                <a:xfrm>
                  <a:off x="7117842" y="5331904"/>
                  <a:ext cx="129730" cy="13334"/>
                </a:xfrm>
                <a:custGeom>
                  <a:avLst/>
                  <a:gdLst/>
                  <a:ahLst/>
                  <a:cxnLst/>
                  <a:rect l="l" t="t" r="r" b="b"/>
                  <a:pathLst>
                    <a:path w="129730" h="13334" extrusionOk="0">
                      <a:moveTo>
                        <a:pt x="0" y="0"/>
                      </a:moveTo>
                      <a:lnTo>
                        <a:pt x="129731" y="0"/>
                      </a:lnTo>
                      <a:lnTo>
                        <a:pt x="129731"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46"/>
                <p:cNvSpPr/>
                <p:nvPr/>
              </p:nvSpPr>
              <p:spPr>
                <a:xfrm>
                  <a:off x="7117842" y="5358384"/>
                  <a:ext cx="129730" cy="13334"/>
                </a:xfrm>
                <a:custGeom>
                  <a:avLst/>
                  <a:gdLst/>
                  <a:ahLst/>
                  <a:cxnLst/>
                  <a:rect l="l" t="t" r="r" b="b"/>
                  <a:pathLst>
                    <a:path w="129730" h="13334" extrusionOk="0">
                      <a:moveTo>
                        <a:pt x="0" y="0"/>
                      </a:moveTo>
                      <a:lnTo>
                        <a:pt x="129731" y="0"/>
                      </a:lnTo>
                      <a:lnTo>
                        <a:pt x="129731"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46"/>
                <p:cNvSpPr/>
                <p:nvPr/>
              </p:nvSpPr>
              <p:spPr>
                <a:xfrm>
                  <a:off x="7117842" y="5384768"/>
                  <a:ext cx="86105" cy="13334"/>
                </a:xfrm>
                <a:custGeom>
                  <a:avLst/>
                  <a:gdLst/>
                  <a:ahLst/>
                  <a:cxnLst/>
                  <a:rect l="l" t="t" r="r" b="b"/>
                  <a:pathLst>
                    <a:path w="86105" h="13334" extrusionOk="0">
                      <a:moveTo>
                        <a:pt x="0" y="0"/>
                      </a:moveTo>
                      <a:lnTo>
                        <a:pt x="86106" y="0"/>
                      </a:lnTo>
                      <a:lnTo>
                        <a:pt x="86106" y="13335"/>
                      </a:lnTo>
                      <a:lnTo>
                        <a:pt x="0" y="1333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33" name="Google Shape;1633;p46"/>
            <p:cNvGrpSpPr/>
            <p:nvPr/>
          </p:nvGrpSpPr>
          <p:grpSpPr>
            <a:xfrm>
              <a:off x="6881058" y="362653"/>
              <a:ext cx="1008703" cy="82735"/>
              <a:chOff x="6037516" y="4427791"/>
              <a:chExt cx="1210056" cy="99250"/>
            </a:xfrm>
          </p:grpSpPr>
          <p:sp>
            <p:nvSpPr>
              <p:cNvPr id="1634" name="Google Shape;1634;p46"/>
              <p:cNvSpPr/>
              <p:nvPr/>
            </p:nvSpPr>
            <p:spPr>
              <a:xfrm>
                <a:off x="6037516" y="4427791"/>
                <a:ext cx="49625" cy="99250"/>
              </a:xfrm>
              <a:custGeom>
                <a:avLst/>
                <a:gdLst/>
                <a:ahLst/>
                <a:cxnLst/>
                <a:rect l="l" t="t" r="r" b="b"/>
                <a:pathLst>
                  <a:path w="49625" h="99250" extrusionOk="0">
                    <a:moveTo>
                      <a:pt x="0" y="49625"/>
                    </a:moveTo>
                    <a:lnTo>
                      <a:pt x="49625" y="99251"/>
                    </a:lnTo>
                    <a:lnTo>
                      <a:pt x="49625" y="0"/>
                    </a:lnTo>
                    <a:lnTo>
                      <a:pt x="0" y="49625"/>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46"/>
              <p:cNvSpPr/>
              <p:nvPr/>
            </p:nvSpPr>
            <p:spPr>
              <a:xfrm>
                <a:off x="7197947" y="4427791"/>
                <a:ext cx="49625" cy="99250"/>
              </a:xfrm>
              <a:custGeom>
                <a:avLst/>
                <a:gdLst/>
                <a:ahLst/>
                <a:cxnLst/>
                <a:rect l="l" t="t" r="r" b="b"/>
                <a:pathLst>
                  <a:path w="49625" h="99250" extrusionOk="0">
                    <a:moveTo>
                      <a:pt x="0" y="0"/>
                    </a:moveTo>
                    <a:lnTo>
                      <a:pt x="0" y="99251"/>
                    </a:lnTo>
                    <a:lnTo>
                      <a:pt x="49625" y="49625"/>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36" name="Google Shape;1636;p46"/>
            <p:cNvGrpSpPr/>
            <p:nvPr/>
          </p:nvGrpSpPr>
          <p:grpSpPr>
            <a:xfrm>
              <a:off x="7310455" y="587674"/>
              <a:ext cx="145302" cy="15086"/>
              <a:chOff x="6552628" y="4697730"/>
              <a:chExt cx="174307" cy="18097"/>
            </a:xfrm>
          </p:grpSpPr>
          <p:sp>
            <p:nvSpPr>
              <p:cNvPr id="1637" name="Google Shape;1637;p46"/>
              <p:cNvSpPr/>
              <p:nvPr/>
            </p:nvSpPr>
            <p:spPr>
              <a:xfrm>
                <a:off x="6552628" y="4697730"/>
                <a:ext cx="18097" cy="18097"/>
              </a:xfrm>
              <a:custGeom>
                <a:avLst/>
                <a:gdLst/>
                <a:ahLst/>
                <a:cxnLst/>
                <a:rect l="l" t="t" r="r" b="b"/>
                <a:pathLst>
                  <a:path w="18097" h="18097" extrusionOk="0">
                    <a:moveTo>
                      <a:pt x="18098" y="9049"/>
                    </a:moveTo>
                    <a:cubicBezTo>
                      <a:pt x="18098" y="14002"/>
                      <a:pt x="14097" y="18097"/>
                      <a:pt x="9049" y="18097"/>
                    </a:cubicBezTo>
                    <a:cubicBezTo>
                      <a:pt x="4000" y="18097"/>
                      <a:pt x="0" y="14097"/>
                      <a:pt x="0" y="9049"/>
                    </a:cubicBezTo>
                    <a:cubicBezTo>
                      <a:pt x="0" y="4000"/>
                      <a:pt x="4000" y="0"/>
                      <a:pt x="9049" y="0"/>
                    </a:cubicBezTo>
                    <a:cubicBezTo>
                      <a:pt x="14097" y="0"/>
                      <a:pt x="18098" y="4000"/>
                      <a:pt x="18098" y="904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46"/>
              <p:cNvSpPr/>
              <p:nvPr/>
            </p:nvSpPr>
            <p:spPr>
              <a:xfrm>
                <a:off x="6591681" y="4697730"/>
                <a:ext cx="18097" cy="18097"/>
              </a:xfrm>
              <a:custGeom>
                <a:avLst/>
                <a:gdLst/>
                <a:ahLst/>
                <a:cxnLst/>
                <a:rect l="l" t="t" r="r" b="b"/>
                <a:pathLst>
                  <a:path w="18097" h="18097" extrusionOk="0">
                    <a:moveTo>
                      <a:pt x="18098" y="9049"/>
                    </a:moveTo>
                    <a:cubicBezTo>
                      <a:pt x="18098" y="14046"/>
                      <a:pt x="14046" y="18098"/>
                      <a:pt x="9049" y="18098"/>
                    </a:cubicBezTo>
                    <a:cubicBezTo>
                      <a:pt x="4051" y="18098"/>
                      <a:pt x="0" y="14046"/>
                      <a:pt x="0" y="9049"/>
                    </a:cubicBezTo>
                    <a:cubicBezTo>
                      <a:pt x="0" y="4051"/>
                      <a:pt x="4051" y="0"/>
                      <a:pt x="9049" y="0"/>
                    </a:cubicBezTo>
                    <a:cubicBezTo>
                      <a:pt x="14046" y="0"/>
                      <a:pt x="18098" y="4051"/>
                      <a:pt x="18098" y="904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46"/>
              <p:cNvSpPr/>
              <p:nvPr/>
            </p:nvSpPr>
            <p:spPr>
              <a:xfrm>
                <a:off x="6630733" y="4697730"/>
                <a:ext cx="18097" cy="18097"/>
              </a:xfrm>
              <a:custGeom>
                <a:avLst/>
                <a:gdLst/>
                <a:ahLst/>
                <a:cxnLst/>
                <a:rect l="l" t="t" r="r" b="b"/>
                <a:pathLst>
                  <a:path w="18097" h="18097" extrusionOk="0">
                    <a:moveTo>
                      <a:pt x="18097" y="9049"/>
                    </a:moveTo>
                    <a:cubicBezTo>
                      <a:pt x="18097" y="14002"/>
                      <a:pt x="14097" y="18097"/>
                      <a:pt x="9049" y="18097"/>
                    </a:cubicBezTo>
                    <a:cubicBezTo>
                      <a:pt x="4000" y="18097"/>
                      <a:pt x="0" y="14097"/>
                      <a:pt x="0" y="9049"/>
                    </a:cubicBezTo>
                    <a:cubicBezTo>
                      <a:pt x="0" y="4000"/>
                      <a:pt x="4000" y="0"/>
                      <a:pt x="9049" y="0"/>
                    </a:cubicBezTo>
                    <a:cubicBezTo>
                      <a:pt x="14097" y="0"/>
                      <a:pt x="18097" y="4000"/>
                      <a:pt x="18097" y="904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46"/>
              <p:cNvSpPr/>
              <p:nvPr/>
            </p:nvSpPr>
            <p:spPr>
              <a:xfrm>
                <a:off x="6669881" y="4697730"/>
                <a:ext cx="18097" cy="18097"/>
              </a:xfrm>
              <a:custGeom>
                <a:avLst/>
                <a:gdLst/>
                <a:ahLst/>
                <a:cxnLst/>
                <a:rect l="l" t="t" r="r" b="b"/>
                <a:pathLst>
                  <a:path w="18097" h="18097" extrusionOk="0">
                    <a:moveTo>
                      <a:pt x="18098" y="9049"/>
                    </a:moveTo>
                    <a:cubicBezTo>
                      <a:pt x="18098" y="14046"/>
                      <a:pt x="14046" y="18098"/>
                      <a:pt x="9049" y="18098"/>
                    </a:cubicBezTo>
                    <a:cubicBezTo>
                      <a:pt x="4051" y="18098"/>
                      <a:pt x="0" y="14046"/>
                      <a:pt x="0" y="9049"/>
                    </a:cubicBezTo>
                    <a:cubicBezTo>
                      <a:pt x="0" y="4051"/>
                      <a:pt x="4051" y="0"/>
                      <a:pt x="9049" y="0"/>
                    </a:cubicBezTo>
                    <a:cubicBezTo>
                      <a:pt x="14046" y="0"/>
                      <a:pt x="18098" y="4051"/>
                      <a:pt x="18098" y="90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46"/>
              <p:cNvSpPr/>
              <p:nvPr/>
            </p:nvSpPr>
            <p:spPr>
              <a:xfrm>
                <a:off x="6708838" y="4697730"/>
                <a:ext cx="18097" cy="18097"/>
              </a:xfrm>
              <a:custGeom>
                <a:avLst/>
                <a:gdLst/>
                <a:ahLst/>
                <a:cxnLst/>
                <a:rect l="l" t="t" r="r" b="b"/>
                <a:pathLst>
                  <a:path w="18097" h="18097" extrusionOk="0">
                    <a:moveTo>
                      <a:pt x="18097" y="9049"/>
                    </a:moveTo>
                    <a:cubicBezTo>
                      <a:pt x="18097" y="14002"/>
                      <a:pt x="14097" y="18097"/>
                      <a:pt x="9048" y="18097"/>
                    </a:cubicBezTo>
                    <a:cubicBezTo>
                      <a:pt x="4000" y="18097"/>
                      <a:pt x="0" y="14097"/>
                      <a:pt x="0" y="9049"/>
                    </a:cubicBezTo>
                    <a:cubicBezTo>
                      <a:pt x="0" y="4000"/>
                      <a:pt x="4000" y="0"/>
                      <a:pt x="9048" y="0"/>
                    </a:cubicBezTo>
                    <a:cubicBezTo>
                      <a:pt x="14097" y="0"/>
                      <a:pt x="18097" y="4000"/>
                      <a:pt x="18097" y="904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42" name="Google Shape;1642;p46"/>
            <p:cNvSpPr/>
            <p:nvPr/>
          </p:nvSpPr>
          <p:spPr>
            <a:xfrm>
              <a:off x="6881058" y="1223512"/>
              <a:ext cx="1007371" cy="7930"/>
            </a:xfrm>
            <a:custGeom>
              <a:avLst/>
              <a:gdLst/>
              <a:ahLst/>
              <a:cxnLst/>
              <a:rect l="l" t="t" r="r" b="b"/>
              <a:pathLst>
                <a:path w="1210055" h="9525" extrusionOk="0">
                  <a:moveTo>
                    <a:pt x="0" y="0"/>
                  </a:moveTo>
                  <a:lnTo>
                    <a:pt x="1210056" y="0"/>
                  </a:lnTo>
                </a:path>
              </a:pathLst>
            </a:custGeom>
            <a:solidFill>
              <a:schemeClr val="lt1"/>
            </a:solidFill>
            <a:ln w="17525" cap="flat" cmpd="sng">
              <a:solidFill>
                <a:srgbClr val="FFFFF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46"/>
            <p:cNvSpPr/>
            <p:nvPr/>
          </p:nvSpPr>
          <p:spPr>
            <a:xfrm>
              <a:off x="6881058" y="953709"/>
              <a:ext cx="1007371" cy="7930"/>
            </a:xfrm>
            <a:custGeom>
              <a:avLst/>
              <a:gdLst/>
              <a:ahLst/>
              <a:cxnLst/>
              <a:rect l="l" t="t" r="r" b="b"/>
              <a:pathLst>
                <a:path w="1210055" h="9525" extrusionOk="0">
                  <a:moveTo>
                    <a:pt x="0" y="0"/>
                  </a:moveTo>
                  <a:lnTo>
                    <a:pt x="1210056" y="0"/>
                  </a:lnTo>
                </a:path>
              </a:pathLst>
            </a:custGeom>
            <a:solidFill>
              <a:schemeClr val="lt1"/>
            </a:solidFill>
            <a:ln w="17525" cap="flat" cmpd="sng">
              <a:solidFill>
                <a:srgbClr val="FFFFF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44" name="Google Shape;1644;p46"/>
            <p:cNvGrpSpPr/>
            <p:nvPr/>
          </p:nvGrpSpPr>
          <p:grpSpPr>
            <a:xfrm>
              <a:off x="6881058" y="1279728"/>
              <a:ext cx="1008703" cy="108778"/>
              <a:chOff x="6037516" y="5527929"/>
              <a:chExt cx="1210056" cy="130492"/>
            </a:xfrm>
          </p:grpSpPr>
          <p:sp>
            <p:nvSpPr>
              <p:cNvPr id="1645" name="Google Shape;1645;p46"/>
              <p:cNvSpPr/>
              <p:nvPr/>
            </p:nvSpPr>
            <p:spPr>
              <a:xfrm>
                <a:off x="6037516" y="5527929"/>
                <a:ext cx="554259" cy="130492"/>
              </a:xfrm>
              <a:custGeom>
                <a:avLst/>
                <a:gdLst/>
                <a:ahLst/>
                <a:cxnLst/>
                <a:rect l="l" t="t" r="r" b="b"/>
                <a:pathLst>
                  <a:path w="554259" h="130492" extrusionOk="0">
                    <a:moveTo>
                      <a:pt x="0" y="0"/>
                    </a:moveTo>
                    <a:lnTo>
                      <a:pt x="554260" y="0"/>
                    </a:lnTo>
                    <a:lnTo>
                      <a:pt x="554260" y="130492"/>
                    </a:lnTo>
                    <a:lnTo>
                      <a:pt x="0" y="13049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46"/>
              <p:cNvSpPr/>
              <p:nvPr/>
            </p:nvSpPr>
            <p:spPr>
              <a:xfrm>
                <a:off x="6678930" y="5527929"/>
                <a:ext cx="568642" cy="130492"/>
              </a:xfrm>
              <a:custGeom>
                <a:avLst/>
                <a:gdLst/>
                <a:ahLst/>
                <a:cxnLst/>
                <a:rect l="l" t="t" r="r" b="b"/>
                <a:pathLst>
                  <a:path w="568642" h="130492" extrusionOk="0">
                    <a:moveTo>
                      <a:pt x="0" y="0"/>
                    </a:moveTo>
                    <a:lnTo>
                      <a:pt x="568643" y="0"/>
                    </a:lnTo>
                    <a:lnTo>
                      <a:pt x="568643" y="130492"/>
                    </a:lnTo>
                    <a:lnTo>
                      <a:pt x="0" y="13049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7" name="Google Shape;1647;p46"/>
            <p:cNvGrpSpPr/>
            <p:nvPr/>
          </p:nvGrpSpPr>
          <p:grpSpPr>
            <a:xfrm>
              <a:off x="6881058" y="1416455"/>
              <a:ext cx="1008703" cy="108778"/>
              <a:chOff x="6037516" y="5691949"/>
              <a:chExt cx="1210056" cy="130492"/>
            </a:xfrm>
          </p:grpSpPr>
          <p:sp>
            <p:nvSpPr>
              <p:cNvPr id="1648" name="Google Shape;1648;p46"/>
              <p:cNvSpPr/>
              <p:nvPr/>
            </p:nvSpPr>
            <p:spPr>
              <a:xfrm>
                <a:off x="6037516" y="5691949"/>
                <a:ext cx="554259" cy="130492"/>
              </a:xfrm>
              <a:custGeom>
                <a:avLst/>
                <a:gdLst/>
                <a:ahLst/>
                <a:cxnLst/>
                <a:rect l="l" t="t" r="r" b="b"/>
                <a:pathLst>
                  <a:path w="554259" h="130492" extrusionOk="0">
                    <a:moveTo>
                      <a:pt x="0" y="0"/>
                    </a:moveTo>
                    <a:lnTo>
                      <a:pt x="554260" y="0"/>
                    </a:lnTo>
                    <a:lnTo>
                      <a:pt x="554260" y="130493"/>
                    </a:lnTo>
                    <a:lnTo>
                      <a:pt x="0" y="1304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46"/>
              <p:cNvSpPr/>
              <p:nvPr/>
            </p:nvSpPr>
            <p:spPr>
              <a:xfrm>
                <a:off x="6678930" y="5691949"/>
                <a:ext cx="568642" cy="130492"/>
              </a:xfrm>
              <a:custGeom>
                <a:avLst/>
                <a:gdLst/>
                <a:ahLst/>
                <a:cxnLst/>
                <a:rect l="l" t="t" r="r" b="b"/>
                <a:pathLst>
                  <a:path w="568642" h="130492" extrusionOk="0">
                    <a:moveTo>
                      <a:pt x="0" y="0"/>
                    </a:moveTo>
                    <a:lnTo>
                      <a:pt x="568643" y="0"/>
                    </a:lnTo>
                    <a:lnTo>
                      <a:pt x="568643" y="130493"/>
                    </a:lnTo>
                    <a:lnTo>
                      <a:pt x="0" y="1304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50" name="Google Shape;1650;p46"/>
          <p:cNvGrpSpPr/>
          <p:nvPr/>
        </p:nvGrpSpPr>
        <p:grpSpPr>
          <a:xfrm>
            <a:off x="3850155" y="3557777"/>
            <a:ext cx="1274019" cy="400438"/>
            <a:chOff x="3513442" y="3605564"/>
            <a:chExt cx="1274019" cy="400438"/>
          </a:xfrm>
        </p:grpSpPr>
        <p:sp>
          <p:nvSpPr>
            <p:cNvPr id="1651" name="Google Shape;1651;p46"/>
            <p:cNvSpPr/>
            <p:nvPr/>
          </p:nvSpPr>
          <p:spPr>
            <a:xfrm>
              <a:off x="3513442" y="3605564"/>
              <a:ext cx="1274019" cy="400438"/>
            </a:xfrm>
            <a:custGeom>
              <a:avLst/>
              <a:gdLst/>
              <a:ahLst/>
              <a:cxnLst/>
              <a:rect l="l" t="t" r="r" b="b"/>
              <a:pathLst>
                <a:path w="1512189" h="475297" extrusionOk="0">
                  <a:moveTo>
                    <a:pt x="1274540" y="475297"/>
                  </a:moveTo>
                  <a:lnTo>
                    <a:pt x="237649" y="475297"/>
                  </a:lnTo>
                  <a:cubicBezTo>
                    <a:pt x="106966" y="475297"/>
                    <a:pt x="0" y="368332"/>
                    <a:pt x="0" y="237648"/>
                  </a:cubicBezTo>
                  <a:lnTo>
                    <a:pt x="0" y="237648"/>
                  </a:lnTo>
                  <a:cubicBezTo>
                    <a:pt x="0" y="106966"/>
                    <a:pt x="106966" y="0"/>
                    <a:pt x="237649" y="0"/>
                  </a:cubicBezTo>
                  <a:lnTo>
                    <a:pt x="1274540" y="0"/>
                  </a:lnTo>
                  <a:cubicBezTo>
                    <a:pt x="1405224" y="0"/>
                    <a:pt x="1512189" y="106966"/>
                    <a:pt x="1512189" y="237648"/>
                  </a:cubicBezTo>
                  <a:lnTo>
                    <a:pt x="1512189" y="237648"/>
                  </a:lnTo>
                  <a:cubicBezTo>
                    <a:pt x="1512189" y="368332"/>
                    <a:pt x="1405224" y="475297"/>
                    <a:pt x="1274540" y="47529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2" name="Google Shape;1652;p46"/>
            <p:cNvGrpSpPr/>
            <p:nvPr/>
          </p:nvGrpSpPr>
          <p:grpSpPr>
            <a:xfrm>
              <a:off x="3682097" y="3678217"/>
              <a:ext cx="845361" cy="231656"/>
              <a:chOff x="5146631" y="6094907"/>
              <a:chExt cx="1004708" cy="275322"/>
            </a:xfrm>
          </p:grpSpPr>
          <p:grpSp>
            <p:nvGrpSpPr>
              <p:cNvPr id="1653" name="Google Shape;1653;p46"/>
              <p:cNvGrpSpPr/>
              <p:nvPr/>
            </p:nvGrpSpPr>
            <p:grpSpPr>
              <a:xfrm>
                <a:off x="5146631" y="6094907"/>
                <a:ext cx="606553" cy="275322"/>
                <a:chOff x="5146631" y="6094907"/>
                <a:chExt cx="606553" cy="275322"/>
              </a:xfrm>
            </p:grpSpPr>
            <p:grpSp>
              <p:nvGrpSpPr>
                <p:cNvPr id="1654" name="Google Shape;1654;p46"/>
                <p:cNvGrpSpPr/>
                <p:nvPr/>
              </p:nvGrpSpPr>
              <p:grpSpPr>
                <a:xfrm>
                  <a:off x="5489162" y="6099249"/>
                  <a:ext cx="264022" cy="264022"/>
                  <a:chOff x="5489162" y="6099249"/>
                  <a:chExt cx="264022" cy="264022"/>
                </a:xfrm>
              </p:grpSpPr>
              <p:sp>
                <p:nvSpPr>
                  <p:cNvPr id="1655" name="Google Shape;1655;p46"/>
                  <p:cNvSpPr/>
                  <p:nvPr/>
                </p:nvSpPr>
                <p:spPr>
                  <a:xfrm>
                    <a:off x="5489162" y="6244495"/>
                    <a:ext cx="118776" cy="118776"/>
                  </a:xfrm>
                  <a:custGeom>
                    <a:avLst/>
                    <a:gdLst/>
                    <a:ahLst/>
                    <a:cxnLst/>
                    <a:rect l="l" t="t" r="r" b="b"/>
                    <a:pathLst>
                      <a:path w="118776" h="118776" extrusionOk="0">
                        <a:moveTo>
                          <a:pt x="46482" y="86677"/>
                        </a:moveTo>
                        <a:lnTo>
                          <a:pt x="118777" y="14478"/>
                        </a:lnTo>
                        <a:lnTo>
                          <a:pt x="104299" y="0"/>
                        </a:lnTo>
                        <a:lnTo>
                          <a:pt x="32099" y="72199"/>
                        </a:lnTo>
                        <a:lnTo>
                          <a:pt x="17621" y="80296"/>
                        </a:lnTo>
                        <a:lnTo>
                          <a:pt x="0" y="107537"/>
                        </a:lnTo>
                        <a:lnTo>
                          <a:pt x="11239" y="118776"/>
                        </a:lnTo>
                        <a:lnTo>
                          <a:pt x="38481" y="101155"/>
                        </a:lnTo>
                        <a:lnTo>
                          <a:pt x="46482" y="8667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46"/>
                  <p:cNvSpPr/>
                  <p:nvPr/>
                </p:nvSpPr>
                <p:spPr>
                  <a:xfrm>
                    <a:off x="5571077" y="6099249"/>
                    <a:ext cx="182107" cy="182107"/>
                  </a:xfrm>
                  <a:custGeom>
                    <a:avLst/>
                    <a:gdLst/>
                    <a:ahLst/>
                    <a:cxnLst/>
                    <a:rect l="l" t="t" r="r" b="b"/>
                    <a:pathLst>
                      <a:path w="182107" h="182107" extrusionOk="0">
                        <a:moveTo>
                          <a:pt x="101822" y="152484"/>
                        </a:moveTo>
                        <a:lnTo>
                          <a:pt x="176022" y="78285"/>
                        </a:lnTo>
                        <a:cubicBezTo>
                          <a:pt x="178117" y="76189"/>
                          <a:pt x="179641" y="73522"/>
                          <a:pt x="180308" y="70665"/>
                        </a:cubicBezTo>
                        <a:cubicBezTo>
                          <a:pt x="182689" y="60664"/>
                          <a:pt x="186118" y="37803"/>
                          <a:pt x="165259" y="16848"/>
                        </a:cubicBezTo>
                        <a:cubicBezTo>
                          <a:pt x="144399" y="-4011"/>
                          <a:pt x="121444" y="-582"/>
                          <a:pt x="111442" y="1799"/>
                        </a:cubicBezTo>
                        <a:cubicBezTo>
                          <a:pt x="108585" y="2465"/>
                          <a:pt x="105918" y="3990"/>
                          <a:pt x="103822" y="6085"/>
                        </a:cubicBezTo>
                        <a:lnTo>
                          <a:pt x="29623" y="80285"/>
                        </a:lnTo>
                        <a:cubicBezTo>
                          <a:pt x="41148" y="91810"/>
                          <a:pt x="41148" y="110479"/>
                          <a:pt x="29623" y="122005"/>
                        </a:cubicBezTo>
                        <a:lnTo>
                          <a:pt x="23241" y="128386"/>
                        </a:lnTo>
                        <a:lnTo>
                          <a:pt x="12001" y="117147"/>
                        </a:lnTo>
                        <a:lnTo>
                          <a:pt x="0" y="129148"/>
                        </a:lnTo>
                        <a:lnTo>
                          <a:pt x="52959" y="182107"/>
                        </a:lnTo>
                        <a:lnTo>
                          <a:pt x="64960" y="170106"/>
                        </a:lnTo>
                        <a:lnTo>
                          <a:pt x="53721" y="158866"/>
                        </a:lnTo>
                        <a:lnTo>
                          <a:pt x="60103" y="152484"/>
                        </a:lnTo>
                        <a:cubicBezTo>
                          <a:pt x="71628" y="140959"/>
                          <a:pt x="90297" y="140959"/>
                          <a:pt x="101822" y="15248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57" name="Google Shape;1657;p46"/>
                <p:cNvGrpSpPr/>
                <p:nvPr/>
              </p:nvGrpSpPr>
              <p:grpSpPr>
                <a:xfrm>
                  <a:off x="5146631" y="6094907"/>
                  <a:ext cx="275536" cy="275322"/>
                  <a:chOff x="5146631" y="6094907"/>
                  <a:chExt cx="275536" cy="275322"/>
                </a:xfrm>
              </p:grpSpPr>
              <p:sp>
                <p:nvSpPr>
                  <p:cNvPr id="1658" name="Google Shape;1658;p46"/>
                  <p:cNvSpPr/>
                  <p:nvPr/>
                </p:nvSpPr>
                <p:spPr>
                  <a:xfrm>
                    <a:off x="5146631" y="6094907"/>
                    <a:ext cx="275536" cy="275322"/>
                  </a:xfrm>
                  <a:custGeom>
                    <a:avLst/>
                    <a:gdLst/>
                    <a:ahLst/>
                    <a:cxnLst/>
                    <a:rect l="l" t="t" r="r" b="b"/>
                    <a:pathLst>
                      <a:path w="275536" h="275322" extrusionOk="0">
                        <a:moveTo>
                          <a:pt x="113835" y="201498"/>
                        </a:moveTo>
                        <a:lnTo>
                          <a:pt x="201560" y="113773"/>
                        </a:lnTo>
                        <a:cubicBezTo>
                          <a:pt x="206799" y="108534"/>
                          <a:pt x="214038" y="105772"/>
                          <a:pt x="221563" y="105962"/>
                        </a:cubicBezTo>
                        <a:cubicBezTo>
                          <a:pt x="235469" y="106248"/>
                          <a:pt x="249471" y="101105"/>
                          <a:pt x="260044" y="90437"/>
                        </a:cubicBezTo>
                        <a:cubicBezTo>
                          <a:pt x="274141" y="76340"/>
                          <a:pt x="278617" y="56147"/>
                          <a:pt x="273474" y="38240"/>
                        </a:cubicBezTo>
                        <a:lnTo>
                          <a:pt x="247375" y="64338"/>
                        </a:lnTo>
                        <a:lnTo>
                          <a:pt x="218610" y="56623"/>
                        </a:lnTo>
                        <a:lnTo>
                          <a:pt x="210895" y="27857"/>
                        </a:lnTo>
                        <a:lnTo>
                          <a:pt x="236803" y="1950"/>
                        </a:lnTo>
                        <a:cubicBezTo>
                          <a:pt x="218991" y="-3004"/>
                          <a:pt x="199084" y="1473"/>
                          <a:pt x="185082" y="15475"/>
                        </a:cubicBezTo>
                        <a:cubicBezTo>
                          <a:pt x="174509" y="26048"/>
                          <a:pt x="169271" y="40050"/>
                          <a:pt x="169556" y="53956"/>
                        </a:cubicBezTo>
                        <a:cubicBezTo>
                          <a:pt x="169747" y="61386"/>
                          <a:pt x="166984" y="68625"/>
                          <a:pt x="161746" y="73959"/>
                        </a:cubicBezTo>
                        <a:lnTo>
                          <a:pt x="74021" y="161683"/>
                        </a:lnTo>
                        <a:cubicBezTo>
                          <a:pt x="68782" y="166922"/>
                          <a:pt x="61543" y="169685"/>
                          <a:pt x="54018" y="169494"/>
                        </a:cubicBezTo>
                        <a:cubicBezTo>
                          <a:pt x="40112" y="169209"/>
                          <a:pt x="26110" y="174352"/>
                          <a:pt x="15537" y="185020"/>
                        </a:cubicBezTo>
                        <a:cubicBezTo>
                          <a:pt x="-5989" y="206546"/>
                          <a:pt x="-5132" y="241884"/>
                          <a:pt x="18014" y="262267"/>
                        </a:cubicBezTo>
                        <a:cubicBezTo>
                          <a:pt x="38207" y="280079"/>
                          <a:pt x="69258" y="279603"/>
                          <a:pt x="88975" y="261220"/>
                        </a:cubicBezTo>
                        <a:cubicBezTo>
                          <a:pt x="100691" y="250361"/>
                          <a:pt x="106310" y="235502"/>
                          <a:pt x="105834" y="220834"/>
                        </a:cubicBezTo>
                        <a:cubicBezTo>
                          <a:pt x="105644" y="213595"/>
                          <a:pt x="108501" y="206546"/>
                          <a:pt x="113645" y="201403"/>
                        </a:cubicBezTo>
                        <a:close/>
                        <a:moveTo>
                          <a:pt x="46779" y="244837"/>
                        </a:moveTo>
                        <a:lnTo>
                          <a:pt x="30301" y="228358"/>
                        </a:lnTo>
                        <a:lnTo>
                          <a:pt x="36302" y="205880"/>
                        </a:lnTo>
                        <a:lnTo>
                          <a:pt x="58781" y="199879"/>
                        </a:lnTo>
                        <a:lnTo>
                          <a:pt x="75259" y="216357"/>
                        </a:lnTo>
                        <a:lnTo>
                          <a:pt x="69258" y="238836"/>
                        </a:lnTo>
                        <a:lnTo>
                          <a:pt x="46779" y="2448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46"/>
                  <p:cNvSpPr/>
                  <p:nvPr/>
                </p:nvSpPr>
                <p:spPr>
                  <a:xfrm>
                    <a:off x="5260276" y="6213157"/>
                    <a:ext cx="43719" cy="43719"/>
                  </a:xfrm>
                  <a:custGeom>
                    <a:avLst/>
                    <a:gdLst/>
                    <a:ahLst/>
                    <a:cxnLst/>
                    <a:rect l="l" t="t" r="r" b="b"/>
                    <a:pathLst>
                      <a:path w="43719" h="43719" extrusionOk="0">
                        <a:moveTo>
                          <a:pt x="2286" y="41434"/>
                        </a:moveTo>
                        <a:lnTo>
                          <a:pt x="2286" y="41434"/>
                        </a:lnTo>
                        <a:cubicBezTo>
                          <a:pt x="-762" y="38386"/>
                          <a:pt x="-762" y="33433"/>
                          <a:pt x="2286" y="30385"/>
                        </a:cubicBezTo>
                        <a:lnTo>
                          <a:pt x="30385" y="2286"/>
                        </a:lnTo>
                        <a:cubicBezTo>
                          <a:pt x="33433" y="-762"/>
                          <a:pt x="38386" y="-762"/>
                          <a:pt x="41434" y="2286"/>
                        </a:cubicBezTo>
                        <a:lnTo>
                          <a:pt x="41434" y="2286"/>
                        </a:lnTo>
                        <a:cubicBezTo>
                          <a:pt x="44482" y="5334"/>
                          <a:pt x="44482" y="10287"/>
                          <a:pt x="41434" y="13335"/>
                        </a:cubicBezTo>
                        <a:lnTo>
                          <a:pt x="13335" y="41434"/>
                        </a:lnTo>
                        <a:cubicBezTo>
                          <a:pt x="10287" y="44482"/>
                          <a:pt x="5334" y="44482"/>
                          <a:pt x="2286" y="414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0" name="Google Shape;1660;p46"/>
              <p:cNvGrpSpPr/>
              <p:nvPr/>
            </p:nvGrpSpPr>
            <p:grpSpPr>
              <a:xfrm>
                <a:off x="5861113" y="6111239"/>
                <a:ext cx="290226" cy="238506"/>
                <a:chOff x="5861113" y="6111239"/>
                <a:chExt cx="290226" cy="238506"/>
              </a:xfrm>
            </p:grpSpPr>
            <p:sp>
              <p:nvSpPr>
                <p:cNvPr id="1661" name="Google Shape;1661;p46"/>
                <p:cNvSpPr/>
                <p:nvPr/>
              </p:nvSpPr>
              <p:spPr>
                <a:xfrm>
                  <a:off x="5861113" y="6111239"/>
                  <a:ext cx="197929" cy="198025"/>
                </a:xfrm>
                <a:custGeom>
                  <a:avLst/>
                  <a:gdLst/>
                  <a:ahLst/>
                  <a:cxnLst/>
                  <a:rect l="l" t="t" r="r" b="b"/>
                  <a:pathLst>
                    <a:path w="197929" h="198025" extrusionOk="0">
                      <a:moveTo>
                        <a:pt x="196215" y="117443"/>
                      </a:moveTo>
                      <a:cubicBezTo>
                        <a:pt x="197358" y="111443"/>
                        <a:pt x="197929" y="105346"/>
                        <a:pt x="197929" y="98965"/>
                      </a:cubicBezTo>
                      <a:cubicBezTo>
                        <a:pt x="197929" y="92583"/>
                        <a:pt x="197358" y="86487"/>
                        <a:pt x="196215" y="80486"/>
                      </a:cubicBezTo>
                      <a:lnTo>
                        <a:pt x="164116" y="80486"/>
                      </a:lnTo>
                      <a:cubicBezTo>
                        <a:pt x="162687" y="75343"/>
                        <a:pt x="160592" y="70485"/>
                        <a:pt x="158115" y="65913"/>
                      </a:cubicBezTo>
                      <a:lnTo>
                        <a:pt x="180785" y="43244"/>
                      </a:lnTo>
                      <a:cubicBezTo>
                        <a:pt x="173832" y="32957"/>
                        <a:pt x="164973" y="24099"/>
                        <a:pt x="154686" y="17145"/>
                      </a:cubicBezTo>
                      <a:lnTo>
                        <a:pt x="132017" y="39815"/>
                      </a:lnTo>
                      <a:cubicBezTo>
                        <a:pt x="127445" y="37243"/>
                        <a:pt x="122587" y="35243"/>
                        <a:pt x="117443" y="33814"/>
                      </a:cubicBezTo>
                      <a:lnTo>
                        <a:pt x="117443" y="1715"/>
                      </a:lnTo>
                      <a:cubicBezTo>
                        <a:pt x="111443" y="571"/>
                        <a:pt x="105346" y="0"/>
                        <a:pt x="98965" y="0"/>
                      </a:cubicBezTo>
                      <a:cubicBezTo>
                        <a:pt x="92583" y="0"/>
                        <a:pt x="86487" y="571"/>
                        <a:pt x="80486" y="1715"/>
                      </a:cubicBezTo>
                      <a:lnTo>
                        <a:pt x="80486" y="33814"/>
                      </a:lnTo>
                      <a:cubicBezTo>
                        <a:pt x="75343" y="35243"/>
                        <a:pt x="70485" y="37338"/>
                        <a:pt x="65913" y="39815"/>
                      </a:cubicBezTo>
                      <a:lnTo>
                        <a:pt x="43244" y="17145"/>
                      </a:lnTo>
                      <a:cubicBezTo>
                        <a:pt x="32956" y="24099"/>
                        <a:pt x="24098" y="33052"/>
                        <a:pt x="17145" y="43244"/>
                      </a:cubicBezTo>
                      <a:lnTo>
                        <a:pt x="39814" y="65913"/>
                      </a:lnTo>
                      <a:cubicBezTo>
                        <a:pt x="37243" y="70485"/>
                        <a:pt x="35243" y="75343"/>
                        <a:pt x="33814" y="80486"/>
                      </a:cubicBezTo>
                      <a:lnTo>
                        <a:pt x="1714" y="80486"/>
                      </a:lnTo>
                      <a:cubicBezTo>
                        <a:pt x="571" y="86487"/>
                        <a:pt x="0" y="92679"/>
                        <a:pt x="0" y="98965"/>
                      </a:cubicBezTo>
                      <a:cubicBezTo>
                        <a:pt x="0" y="105252"/>
                        <a:pt x="571" y="111443"/>
                        <a:pt x="1714" y="117443"/>
                      </a:cubicBezTo>
                      <a:lnTo>
                        <a:pt x="33814" y="117443"/>
                      </a:lnTo>
                      <a:cubicBezTo>
                        <a:pt x="35243" y="122587"/>
                        <a:pt x="37338" y="127445"/>
                        <a:pt x="39814" y="132017"/>
                      </a:cubicBezTo>
                      <a:lnTo>
                        <a:pt x="17145" y="154686"/>
                      </a:lnTo>
                      <a:cubicBezTo>
                        <a:pt x="24098" y="164973"/>
                        <a:pt x="32956" y="173831"/>
                        <a:pt x="43244" y="180785"/>
                      </a:cubicBezTo>
                      <a:lnTo>
                        <a:pt x="65913" y="158115"/>
                      </a:lnTo>
                      <a:cubicBezTo>
                        <a:pt x="70485" y="160687"/>
                        <a:pt x="75343" y="162687"/>
                        <a:pt x="80486" y="164211"/>
                      </a:cubicBezTo>
                      <a:lnTo>
                        <a:pt x="80486" y="196311"/>
                      </a:lnTo>
                      <a:cubicBezTo>
                        <a:pt x="86487" y="197454"/>
                        <a:pt x="92678" y="198025"/>
                        <a:pt x="98965" y="198025"/>
                      </a:cubicBezTo>
                      <a:cubicBezTo>
                        <a:pt x="105251" y="198025"/>
                        <a:pt x="111443" y="197454"/>
                        <a:pt x="117443" y="196311"/>
                      </a:cubicBezTo>
                      <a:lnTo>
                        <a:pt x="117443" y="164211"/>
                      </a:lnTo>
                      <a:cubicBezTo>
                        <a:pt x="122587" y="162783"/>
                        <a:pt x="127445" y="160687"/>
                        <a:pt x="132017" y="158115"/>
                      </a:cubicBezTo>
                      <a:lnTo>
                        <a:pt x="154686" y="180785"/>
                      </a:lnTo>
                      <a:cubicBezTo>
                        <a:pt x="164973" y="173831"/>
                        <a:pt x="173832" y="164973"/>
                        <a:pt x="180785" y="154686"/>
                      </a:cubicBezTo>
                      <a:lnTo>
                        <a:pt x="158115" y="132017"/>
                      </a:lnTo>
                      <a:cubicBezTo>
                        <a:pt x="160687" y="127445"/>
                        <a:pt x="162687" y="122587"/>
                        <a:pt x="164116" y="117443"/>
                      </a:cubicBezTo>
                      <a:lnTo>
                        <a:pt x="196215" y="117443"/>
                      </a:lnTo>
                      <a:close/>
                      <a:moveTo>
                        <a:pt x="98870" y="118968"/>
                      </a:moveTo>
                      <a:cubicBezTo>
                        <a:pt x="87821" y="118968"/>
                        <a:pt x="78867" y="110014"/>
                        <a:pt x="78867" y="98965"/>
                      </a:cubicBezTo>
                      <a:cubicBezTo>
                        <a:pt x="78867" y="87916"/>
                        <a:pt x="87821" y="78963"/>
                        <a:pt x="98870" y="78963"/>
                      </a:cubicBezTo>
                      <a:cubicBezTo>
                        <a:pt x="109919" y="78963"/>
                        <a:pt x="118872" y="87916"/>
                        <a:pt x="118872" y="98965"/>
                      </a:cubicBezTo>
                      <a:cubicBezTo>
                        <a:pt x="118872" y="110014"/>
                        <a:pt x="109919" y="118968"/>
                        <a:pt x="98870" y="1189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46"/>
                <p:cNvSpPr/>
                <p:nvPr/>
              </p:nvSpPr>
              <p:spPr>
                <a:xfrm>
                  <a:off x="6030848" y="6229159"/>
                  <a:ext cx="120491" cy="120586"/>
                </a:xfrm>
                <a:custGeom>
                  <a:avLst/>
                  <a:gdLst/>
                  <a:ahLst/>
                  <a:cxnLst/>
                  <a:rect l="l" t="t" r="r" b="b"/>
                  <a:pathLst>
                    <a:path w="120491" h="120586" extrusionOk="0">
                      <a:moveTo>
                        <a:pt x="119444" y="71533"/>
                      </a:moveTo>
                      <a:cubicBezTo>
                        <a:pt x="120111" y="67913"/>
                        <a:pt x="120491" y="64198"/>
                        <a:pt x="120491" y="60293"/>
                      </a:cubicBezTo>
                      <a:cubicBezTo>
                        <a:pt x="120491" y="56388"/>
                        <a:pt x="120111" y="52674"/>
                        <a:pt x="119444" y="49054"/>
                      </a:cubicBezTo>
                      <a:lnTo>
                        <a:pt x="99918" y="49054"/>
                      </a:lnTo>
                      <a:cubicBezTo>
                        <a:pt x="99060" y="45911"/>
                        <a:pt x="97822" y="42958"/>
                        <a:pt x="96203" y="40196"/>
                      </a:cubicBezTo>
                      <a:lnTo>
                        <a:pt x="110014" y="26384"/>
                      </a:lnTo>
                      <a:cubicBezTo>
                        <a:pt x="105728" y="20193"/>
                        <a:pt x="100394" y="14764"/>
                        <a:pt x="94107" y="10478"/>
                      </a:cubicBezTo>
                      <a:lnTo>
                        <a:pt x="80296" y="24289"/>
                      </a:lnTo>
                      <a:cubicBezTo>
                        <a:pt x="77534" y="22765"/>
                        <a:pt x="74581" y="21527"/>
                        <a:pt x="71438" y="20574"/>
                      </a:cubicBezTo>
                      <a:lnTo>
                        <a:pt x="71438" y="1048"/>
                      </a:lnTo>
                      <a:cubicBezTo>
                        <a:pt x="67819" y="381"/>
                        <a:pt x="64104" y="0"/>
                        <a:pt x="60198" y="0"/>
                      </a:cubicBezTo>
                      <a:cubicBezTo>
                        <a:pt x="56293" y="0"/>
                        <a:pt x="52578" y="381"/>
                        <a:pt x="48959" y="1048"/>
                      </a:cubicBezTo>
                      <a:lnTo>
                        <a:pt x="48959" y="20574"/>
                      </a:lnTo>
                      <a:cubicBezTo>
                        <a:pt x="45815" y="21431"/>
                        <a:pt x="42863" y="22670"/>
                        <a:pt x="40100" y="24289"/>
                      </a:cubicBezTo>
                      <a:lnTo>
                        <a:pt x="26289" y="10478"/>
                      </a:lnTo>
                      <a:cubicBezTo>
                        <a:pt x="20098" y="14764"/>
                        <a:pt x="14669" y="20098"/>
                        <a:pt x="10478" y="26384"/>
                      </a:cubicBezTo>
                      <a:lnTo>
                        <a:pt x="24289" y="40196"/>
                      </a:lnTo>
                      <a:cubicBezTo>
                        <a:pt x="22765" y="42958"/>
                        <a:pt x="21527" y="45911"/>
                        <a:pt x="20574" y="49054"/>
                      </a:cubicBezTo>
                      <a:lnTo>
                        <a:pt x="1048" y="49054"/>
                      </a:lnTo>
                      <a:cubicBezTo>
                        <a:pt x="381" y="52674"/>
                        <a:pt x="0" y="56483"/>
                        <a:pt x="0" y="60293"/>
                      </a:cubicBezTo>
                      <a:cubicBezTo>
                        <a:pt x="0" y="64104"/>
                        <a:pt x="381" y="67913"/>
                        <a:pt x="1048" y="71533"/>
                      </a:cubicBezTo>
                      <a:lnTo>
                        <a:pt x="20574" y="71533"/>
                      </a:lnTo>
                      <a:cubicBezTo>
                        <a:pt x="21431" y="74676"/>
                        <a:pt x="22670" y="77629"/>
                        <a:pt x="24289" y="80391"/>
                      </a:cubicBezTo>
                      <a:lnTo>
                        <a:pt x="10478" y="94202"/>
                      </a:lnTo>
                      <a:cubicBezTo>
                        <a:pt x="14669" y="100394"/>
                        <a:pt x="20098" y="105823"/>
                        <a:pt x="26289" y="110109"/>
                      </a:cubicBezTo>
                      <a:lnTo>
                        <a:pt x="40100" y="96298"/>
                      </a:lnTo>
                      <a:cubicBezTo>
                        <a:pt x="42863" y="97822"/>
                        <a:pt x="45815" y="99060"/>
                        <a:pt x="48959" y="100013"/>
                      </a:cubicBezTo>
                      <a:lnTo>
                        <a:pt x="48959" y="119539"/>
                      </a:lnTo>
                      <a:cubicBezTo>
                        <a:pt x="52578" y="120205"/>
                        <a:pt x="56388" y="120587"/>
                        <a:pt x="60198" y="120587"/>
                      </a:cubicBezTo>
                      <a:cubicBezTo>
                        <a:pt x="64008" y="120587"/>
                        <a:pt x="67819" y="120205"/>
                        <a:pt x="71438" y="119539"/>
                      </a:cubicBezTo>
                      <a:lnTo>
                        <a:pt x="71438" y="100013"/>
                      </a:lnTo>
                      <a:cubicBezTo>
                        <a:pt x="74581" y="99156"/>
                        <a:pt x="77534" y="97917"/>
                        <a:pt x="80296" y="96298"/>
                      </a:cubicBezTo>
                      <a:lnTo>
                        <a:pt x="94107" y="110109"/>
                      </a:lnTo>
                      <a:cubicBezTo>
                        <a:pt x="100299" y="105823"/>
                        <a:pt x="105728" y="100489"/>
                        <a:pt x="110014" y="94202"/>
                      </a:cubicBezTo>
                      <a:lnTo>
                        <a:pt x="96203" y="80391"/>
                      </a:lnTo>
                      <a:cubicBezTo>
                        <a:pt x="97727" y="77629"/>
                        <a:pt x="98965" y="74676"/>
                        <a:pt x="99918" y="71533"/>
                      </a:cubicBezTo>
                      <a:lnTo>
                        <a:pt x="119444" y="71533"/>
                      </a:lnTo>
                      <a:close/>
                      <a:moveTo>
                        <a:pt x="60293" y="72486"/>
                      </a:moveTo>
                      <a:cubicBezTo>
                        <a:pt x="53626" y="72486"/>
                        <a:pt x="48196" y="67056"/>
                        <a:pt x="48196" y="60389"/>
                      </a:cubicBezTo>
                      <a:cubicBezTo>
                        <a:pt x="48196" y="53721"/>
                        <a:pt x="53626" y="48292"/>
                        <a:pt x="60293" y="48292"/>
                      </a:cubicBezTo>
                      <a:cubicBezTo>
                        <a:pt x="66961" y="48292"/>
                        <a:pt x="72390" y="53721"/>
                        <a:pt x="72390" y="60389"/>
                      </a:cubicBezTo>
                      <a:cubicBezTo>
                        <a:pt x="72390" y="67056"/>
                        <a:pt x="66961" y="72486"/>
                        <a:pt x="60293" y="724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63" name="Google Shape;1663;p46"/>
          <p:cNvGrpSpPr/>
          <p:nvPr/>
        </p:nvGrpSpPr>
        <p:grpSpPr>
          <a:xfrm>
            <a:off x="7156808" y="2985836"/>
            <a:ext cx="1273957" cy="1618064"/>
            <a:chOff x="3201801" y="1970434"/>
            <a:chExt cx="2073497" cy="2633567"/>
          </a:xfrm>
        </p:grpSpPr>
        <p:sp>
          <p:nvSpPr>
            <p:cNvPr id="1664" name="Google Shape;1664;p46"/>
            <p:cNvSpPr/>
            <p:nvPr/>
          </p:nvSpPr>
          <p:spPr>
            <a:xfrm>
              <a:off x="3201801" y="3436332"/>
              <a:ext cx="480250" cy="996124"/>
            </a:xfrm>
            <a:custGeom>
              <a:avLst/>
              <a:gdLst/>
              <a:ahLst/>
              <a:cxnLst/>
              <a:rect l="l" t="t" r="r" b="b"/>
              <a:pathLst>
                <a:path w="480250" h="996124" extrusionOk="0">
                  <a:moveTo>
                    <a:pt x="92107" y="0"/>
                  </a:moveTo>
                  <a:lnTo>
                    <a:pt x="480250" y="0"/>
                  </a:lnTo>
                  <a:lnTo>
                    <a:pt x="480250" y="996124"/>
                  </a:lnTo>
                  <a:lnTo>
                    <a:pt x="92107" y="996124"/>
                  </a:lnTo>
                  <a:cubicBezTo>
                    <a:pt x="41243" y="996124"/>
                    <a:pt x="0" y="954881"/>
                    <a:pt x="0" y="904018"/>
                  </a:cubicBezTo>
                  <a:lnTo>
                    <a:pt x="0" y="92107"/>
                  </a:lnTo>
                  <a:cubicBezTo>
                    <a:pt x="0" y="41243"/>
                    <a:pt x="41243" y="0"/>
                    <a:pt x="92107"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65" name="Google Shape;1665;p46"/>
            <p:cNvGrpSpPr/>
            <p:nvPr/>
          </p:nvGrpSpPr>
          <p:grpSpPr>
            <a:xfrm>
              <a:off x="3305147" y="3838453"/>
              <a:ext cx="209192" cy="209193"/>
              <a:chOff x="3927347" y="4792003"/>
              <a:chExt cx="209192" cy="209193"/>
            </a:xfrm>
          </p:grpSpPr>
          <p:grpSp>
            <p:nvGrpSpPr>
              <p:cNvPr id="1666" name="Google Shape;1666;p46"/>
              <p:cNvGrpSpPr/>
              <p:nvPr/>
            </p:nvGrpSpPr>
            <p:grpSpPr>
              <a:xfrm>
                <a:off x="3927347" y="4792003"/>
                <a:ext cx="209192" cy="209192"/>
                <a:chOff x="3927347" y="4792003"/>
                <a:chExt cx="209192" cy="209192"/>
              </a:xfrm>
            </p:grpSpPr>
            <p:sp>
              <p:nvSpPr>
                <p:cNvPr id="1667" name="Google Shape;1667;p46"/>
                <p:cNvSpPr/>
                <p:nvPr/>
              </p:nvSpPr>
              <p:spPr>
                <a:xfrm>
                  <a:off x="3927347" y="4792003"/>
                  <a:ext cx="209192" cy="209192"/>
                </a:xfrm>
                <a:custGeom>
                  <a:avLst/>
                  <a:gdLst/>
                  <a:ahLst/>
                  <a:cxnLst/>
                  <a:rect l="l" t="t" r="r" b="b"/>
                  <a:pathLst>
                    <a:path w="209192" h="209192" extrusionOk="0">
                      <a:moveTo>
                        <a:pt x="199263" y="9930"/>
                      </a:moveTo>
                      <a:lnTo>
                        <a:pt x="199263" y="9930"/>
                      </a:lnTo>
                      <a:cubicBezTo>
                        <a:pt x="212503" y="23170"/>
                        <a:pt x="212503" y="44601"/>
                        <a:pt x="199263" y="57841"/>
                      </a:cubicBezTo>
                      <a:lnTo>
                        <a:pt x="47911" y="209193"/>
                      </a:lnTo>
                      <a:lnTo>
                        <a:pt x="0" y="209193"/>
                      </a:lnTo>
                      <a:lnTo>
                        <a:pt x="0" y="161282"/>
                      </a:lnTo>
                      <a:lnTo>
                        <a:pt x="151352" y="9930"/>
                      </a:lnTo>
                      <a:cubicBezTo>
                        <a:pt x="164592" y="-3310"/>
                        <a:pt x="186023" y="-3310"/>
                        <a:pt x="199263" y="9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46"/>
                <p:cNvSpPr/>
                <p:nvPr/>
              </p:nvSpPr>
              <p:spPr>
                <a:xfrm>
                  <a:off x="3927824" y="4805933"/>
                  <a:ext cx="194881" cy="194881"/>
                </a:xfrm>
                <a:custGeom>
                  <a:avLst/>
                  <a:gdLst/>
                  <a:ahLst/>
                  <a:cxnLst/>
                  <a:rect l="l" t="t" r="r" b="b"/>
                  <a:pathLst>
                    <a:path w="194881" h="194881" extrusionOk="0">
                      <a:moveTo>
                        <a:pt x="146875" y="0"/>
                      </a:moveTo>
                      <a:lnTo>
                        <a:pt x="134207" y="12763"/>
                      </a:lnTo>
                      <a:lnTo>
                        <a:pt x="0" y="146971"/>
                      </a:lnTo>
                      <a:lnTo>
                        <a:pt x="47911" y="194881"/>
                      </a:lnTo>
                      <a:lnTo>
                        <a:pt x="194881" y="47911"/>
                      </a:lnTo>
                      <a:lnTo>
                        <a:pt x="14697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69" name="Google Shape;1669;p46"/>
              <p:cNvSpPr/>
              <p:nvPr/>
            </p:nvSpPr>
            <p:spPr>
              <a:xfrm>
                <a:off x="3927347" y="4974050"/>
                <a:ext cx="27146" cy="27146"/>
              </a:xfrm>
              <a:custGeom>
                <a:avLst/>
                <a:gdLst/>
                <a:ahLst/>
                <a:cxnLst/>
                <a:rect l="l" t="t" r="r" b="b"/>
                <a:pathLst>
                  <a:path w="27146" h="27146" extrusionOk="0">
                    <a:moveTo>
                      <a:pt x="0" y="27146"/>
                    </a:moveTo>
                    <a:lnTo>
                      <a:pt x="27146" y="27146"/>
                    </a:lnTo>
                    <a:lnTo>
                      <a:pt x="0" y="0"/>
                    </a:lnTo>
                    <a:lnTo>
                      <a:pt x="0" y="2714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0" name="Google Shape;1670;p46"/>
            <p:cNvGrpSpPr/>
            <p:nvPr/>
          </p:nvGrpSpPr>
          <p:grpSpPr>
            <a:xfrm>
              <a:off x="3310386" y="4133276"/>
              <a:ext cx="200596" cy="205739"/>
              <a:chOff x="3932586" y="5086826"/>
              <a:chExt cx="200596" cy="205739"/>
            </a:xfrm>
          </p:grpSpPr>
          <p:sp>
            <p:nvSpPr>
              <p:cNvPr id="1671" name="Google Shape;1671;p46"/>
              <p:cNvSpPr/>
              <p:nvPr/>
            </p:nvSpPr>
            <p:spPr>
              <a:xfrm>
                <a:off x="3938397" y="5133879"/>
                <a:ext cx="188785" cy="158686"/>
              </a:xfrm>
              <a:custGeom>
                <a:avLst/>
                <a:gdLst/>
                <a:ahLst/>
                <a:cxnLst/>
                <a:rect l="l" t="t" r="r" b="b"/>
                <a:pathLst>
                  <a:path w="188785" h="158686" extrusionOk="0">
                    <a:moveTo>
                      <a:pt x="155067" y="158687"/>
                    </a:moveTo>
                    <a:lnTo>
                      <a:pt x="33718" y="158687"/>
                    </a:lnTo>
                    <a:lnTo>
                      <a:pt x="0" y="0"/>
                    </a:lnTo>
                    <a:lnTo>
                      <a:pt x="188786" y="0"/>
                    </a:lnTo>
                    <a:lnTo>
                      <a:pt x="155067" y="1586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72" name="Google Shape;1672;p46"/>
              <p:cNvGrpSpPr/>
              <p:nvPr/>
            </p:nvGrpSpPr>
            <p:grpSpPr>
              <a:xfrm>
                <a:off x="3932586" y="5086826"/>
                <a:ext cx="200596" cy="49434"/>
                <a:chOff x="3932586" y="5086826"/>
                <a:chExt cx="200596" cy="49434"/>
              </a:xfrm>
            </p:grpSpPr>
            <p:sp>
              <p:nvSpPr>
                <p:cNvPr id="1673" name="Google Shape;1673;p46"/>
                <p:cNvSpPr/>
                <p:nvPr/>
              </p:nvSpPr>
              <p:spPr>
                <a:xfrm>
                  <a:off x="3932586" y="5108828"/>
                  <a:ext cx="200596" cy="27432"/>
                </a:xfrm>
                <a:custGeom>
                  <a:avLst/>
                  <a:gdLst/>
                  <a:ahLst/>
                  <a:cxnLst/>
                  <a:rect l="l" t="t" r="r" b="b"/>
                  <a:pathLst>
                    <a:path w="200596" h="27432" extrusionOk="0">
                      <a:moveTo>
                        <a:pt x="16669" y="0"/>
                      </a:moveTo>
                      <a:lnTo>
                        <a:pt x="183832" y="0"/>
                      </a:lnTo>
                      <a:cubicBezTo>
                        <a:pt x="193072" y="0"/>
                        <a:pt x="200596" y="7525"/>
                        <a:pt x="200596" y="16764"/>
                      </a:cubicBezTo>
                      <a:lnTo>
                        <a:pt x="200596" y="27432"/>
                      </a:lnTo>
                      <a:lnTo>
                        <a:pt x="0" y="27432"/>
                      </a:lnTo>
                      <a:lnTo>
                        <a:pt x="0" y="16764"/>
                      </a:lnTo>
                      <a:cubicBezTo>
                        <a:pt x="0" y="7525"/>
                        <a:pt x="7525" y="0"/>
                        <a:pt x="167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46"/>
                <p:cNvSpPr/>
                <p:nvPr/>
              </p:nvSpPr>
              <p:spPr>
                <a:xfrm>
                  <a:off x="4002976" y="5086826"/>
                  <a:ext cx="59626" cy="26384"/>
                </a:xfrm>
                <a:custGeom>
                  <a:avLst/>
                  <a:gdLst/>
                  <a:ahLst/>
                  <a:cxnLst/>
                  <a:rect l="l" t="t" r="r" b="b"/>
                  <a:pathLst>
                    <a:path w="59626" h="26384" extrusionOk="0">
                      <a:moveTo>
                        <a:pt x="59627" y="26384"/>
                      </a:moveTo>
                      <a:lnTo>
                        <a:pt x="49340" y="26384"/>
                      </a:lnTo>
                      <a:lnTo>
                        <a:pt x="49340" y="14573"/>
                      </a:lnTo>
                      <a:cubicBezTo>
                        <a:pt x="49340" y="12192"/>
                        <a:pt x="47435" y="10287"/>
                        <a:pt x="45053" y="10287"/>
                      </a:cubicBezTo>
                      <a:lnTo>
                        <a:pt x="14573" y="10287"/>
                      </a:lnTo>
                      <a:cubicBezTo>
                        <a:pt x="12192" y="10287"/>
                        <a:pt x="10287" y="12192"/>
                        <a:pt x="10287" y="14573"/>
                      </a:cubicBezTo>
                      <a:lnTo>
                        <a:pt x="10287" y="26384"/>
                      </a:lnTo>
                      <a:lnTo>
                        <a:pt x="0" y="26384"/>
                      </a:lnTo>
                      <a:lnTo>
                        <a:pt x="0" y="14573"/>
                      </a:lnTo>
                      <a:cubicBezTo>
                        <a:pt x="0" y="6572"/>
                        <a:pt x="6572" y="0"/>
                        <a:pt x="14573" y="0"/>
                      </a:cubicBezTo>
                      <a:lnTo>
                        <a:pt x="45053" y="0"/>
                      </a:lnTo>
                      <a:cubicBezTo>
                        <a:pt x="53054" y="0"/>
                        <a:pt x="59627" y="6572"/>
                        <a:pt x="59627" y="14573"/>
                      </a:cubicBezTo>
                      <a:lnTo>
                        <a:pt x="59627" y="263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5" name="Google Shape;1675;p46"/>
              <p:cNvGrpSpPr/>
              <p:nvPr/>
            </p:nvGrpSpPr>
            <p:grpSpPr>
              <a:xfrm>
                <a:off x="3983354" y="5165978"/>
                <a:ext cx="100298" cy="93154"/>
                <a:chOff x="3983354" y="5165978"/>
                <a:chExt cx="100298" cy="93154"/>
              </a:xfrm>
            </p:grpSpPr>
            <p:sp>
              <p:nvSpPr>
                <p:cNvPr id="1676" name="Google Shape;1676;p46"/>
                <p:cNvSpPr/>
                <p:nvPr/>
              </p:nvSpPr>
              <p:spPr>
                <a:xfrm>
                  <a:off x="4027646" y="5165978"/>
                  <a:ext cx="11810" cy="93154"/>
                </a:xfrm>
                <a:custGeom>
                  <a:avLst/>
                  <a:gdLst/>
                  <a:ahLst/>
                  <a:cxnLst/>
                  <a:rect l="l" t="t" r="r" b="b"/>
                  <a:pathLst>
                    <a:path w="11810" h="93154" extrusionOk="0">
                      <a:moveTo>
                        <a:pt x="5905" y="93155"/>
                      </a:moveTo>
                      <a:lnTo>
                        <a:pt x="5905" y="93155"/>
                      </a:lnTo>
                      <a:cubicBezTo>
                        <a:pt x="2667" y="93155"/>
                        <a:pt x="0" y="90488"/>
                        <a:pt x="0" y="87249"/>
                      </a:cubicBezTo>
                      <a:lnTo>
                        <a:pt x="0" y="5906"/>
                      </a:lnTo>
                      <a:cubicBezTo>
                        <a:pt x="0" y="2667"/>
                        <a:pt x="2667" y="0"/>
                        <a:pt x="5905" y="0"/>
                      </a:cubicBezTo>
                      <a:lnTo>
                        <a:pt x="5905" y="0"/>
                      </a:lnTo>
                      <a:cubicBezTo>
                        <a:pt x="9144" y="0"/>
                        <a:pt x="11811" y="2667"/>
                        <a:pt x="11811" y="5906"/>
                      </a:cubicBezTo>
                      <a:lnTo>
                        <a:pt x="11811" y="87249"/>
                      </a:lnTo>
                      <a:cubicBezTo>
                        <a:pt x="11811" y="90488"/>
                        <a:pt x="9144" y="93155"/>
                        <a:pt x="5905" y="931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46"/>
                <p:cNvSpPr/>
                <p:nvPr/>
              </p:nvSpPr>
              <p:spPr>
                <a:xfrm>
                  <a:off x="4071842" y="5165978"/>
                  <a:ext cx="11810" cy="93154"/>
                </a:xfrm>
                <a:custGeom>
                  <a:avLst/>
                  <a:gdLst/>
                  <a:ahLst/>
                  <a:cxnLst/>
                  <a:rect l="l" t="t" r="r" b="b"/>
                  <a:pathLst>
                    <a:path w="11810" h="93154" extrusionOk="0">
                      <a:moveTo>
                        <a:pt x="5905" y="93155"/>
                      </a:moveTo>
                      <a:lnTo>
                        <a:pt x="5905" y="93155"/>
                      </a:lnTo>
                      <a:cubicBezTo>
                        <a:pt x="2667" y="93155"/>
                        <a:pt x="0" y="90488"/>
                        <a:pt x="0" y="87249"/>
                      </a:cubicBezTo>
                      <a:lnTo>
                        <a:pt x="0" y="5906"/>
                      </a:lnTo>
                      <a:cubicBezTo>
                        <a:pt x="0" y="2667"/>
                        <a:pt x="2667" y="0"/>
                        <a:pt x="5905" y="0"/>
                      </a:cubicBezTo>
                      <a:lnTo>
                        <a:pt x="5905" y="0"/>
                      </a:lnTo>
                      <a:cubicBezTo>
                        <a:pt x="9144" y="0"/>
                        <a:pt x="11811" y="2667"/>
                        <a:pt x="11811" y="5906"/>
                      </a:cubicBezTo>
                      <a:lnTo>
                        <a:pt x="11811" y="87249"/>
                      </a:lnTo>
                      <a:cubicBezTo>
                        <a:pt x="11811" y="90488"/>
                        <a:pt x="9144" y="93155"/>
                        <a:pt x="5905" y="931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46"/>
                <p:cNvSpPr/>
                <p:nvPr/>
              </p:nvSpPr>
              <p:spPr>
                <a:xfrm>
                  <a:off x="3983354" y="5165978"/>
                  <a:ext cx="11811" cy="93154"/>
                </a:xfrm>
                <a:custGeom>
                  <a:avLst/>
                  <a:gdLst/>
                  <a:ahLst/>
                  <a:cxnLst/>
                  <a:rect l="l" t="t" r="r" b="b"/>
                  <a:pathLst>
                    <a:path w="11811" h="93154" extrusionOk="0">
                      <a:moveTo>
                        <a:pt x="5906" y="93155"/>
                      </a:moveTo>
                      <a:lnTo>
                        <a:pt x="5906" y="93155"/>
                      </a:lnTo>
                      <a:cubicBezTo>
                        <a:pt x="2667" y="93155"/>
                        <a:pt x="0" y="90488"/>
                        <a:pt x="0" y="87249"/>
                      </a:cubicBezTo>
                      <a:lnTo>
                        <a:pt x="0" y="5906"/>
                      </a:lnTo>
                      <a:cubicBezTo>
                        <a:pt x="0" y="2667"/>
                        <a:pt x="2667" y="0"/>
                        <a:pt x="5906" y="0"/>
                      </a:cubicBezTo>
                      <a:lnTo>
                        <a:pt x="5906" y="0"/>
                      </a:lnTo>
                      <a:cubicBezTo>
                        <a:pt x="9144" y="0"/>
                        <a:pt x="11811" y="2667"/>
                        <a:pt x="11811" y="5906"/>
                      </a:cubicBezTo>
                      <a:lnTo>
                        <a:pt x="11811" y="87249"/>
                      </a:lnTo>
                      <a:cubicBezTo>
                        <a:pt x="11811" y="90488"/>
                        <a:pt x="9144" y="93155"/>
                        <a:pt x="5906" y="9315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679" name="Google Shape;1679;p46"/>
            <p:cNvSpPr/>
            <p:nvPr/>
          </p:nvSpPr>
          <p:spPr>
            <a:xfrm>
              <a:off x="3302576" y="3531486"/>
              <a:ext cx="221170" cy="221170"/>
            </a:xfrm>
            <a:custGeom>
              <a:avLst/>
              <a:gdLst/>
              <a:ahLst/>
              <a:cxnLst/>
              <a:rect l="l" t="t" r="r" b="b"/>
              <a:pathLst>
                <a:path w="221170" h="221170" extrusionOk="0">
                  <a:moveTo>
                    <a:pt x="219170" y="131445"/>
                  </a:moveTo>
                  <a:cubicBezTo>
                    <a:pt x="220409" y="124682"/>
                    <a:pt x="221171" y="117824"/>
                    <a:pt x="221171" y="110680"/>
                  </a:cubicBezTo>
                  <a:cubicBezTo>
                    <a:pt x="221171" y="103537"/>
                    <a:pt x="220504" y="96679"/>
                    <a:pt x="219170" y="89916"/>
                  </a:cubicBezTo>
                  <a:lnTo>
                    <a:pt x="201168" y="89916"/>
                  </a:lnTo>
                  <a:cubicBezTo>
                    <a:pt x="197548" y="89916"/>
                    <a:pt x="196215" y="85058"/>
                    <a:pt x="199358" y="83248"/>
                  </a:cubicBezTo>
                  <a:lnTo>
                    <a:pt x="214979" y="74200"/>
                  </a:lnTo>
                  <a:cubicBezTo>
                    <a:pt x="210312" y="60865"/>
                    <a:pt x="203263" y="48768"/>
                    <a:pt x="194215" y="38291"/>
                  </a:cubicBezTo>
                  <a:lnTo>
                    <a:pt x="177832" y="47816"/>
                  </a:lnTo>
                  <a:cubicBezTo>
                    <a:pt x="174688" y="49625"/>
                    <a:pt x="171164" y="46101"/>
                    <a:pt x="172974" y="42958"/>
                  </a:cubicBezTo>
                  <a:lnTo>
                    <a:pt x="182404" y="26479"/>
                  </a:lnTo>
                  <a:cubicBezTo>
                    <a:pt x="171926" y="17526"/>
                    <a:pt x="159734" y="10478"/>
                    <a:pt x="146399" y="6001"/>
                  </a:cubicBezTo>
                  <a:lnTo>
                    <a:pt x="138113" y="20574"/>
                  </a:lnTo>
                  <a:cubicBezTo>
                    <a:pt x="136303" y="23717"/>
                    <a:pt x="131445" y="22479"/>
                    <a:pt x="131445" y="18764"/>
                  </a:cubicBezTo>
                  <a:lnTo>
                    <a:pt x="131445" y="2000"/>
                  </a:lnTo>
                  <a:cubicBezTo>
                    <a:pt x="124682" y="762"/>
                    <a:pt x="117824" y="0"/>
                    <a:pt x="110680" y="0"/>
                  </a:cubicBezTo>
                  <a:cubicBezTo>
                    <a:pt x="103537" y="0"/>
                    <a:pt x="96679" y="667"/>
                    <a:pt x="89916" y="2000"/>
                  </a:cubicBezTo>
                  <a:lnTo>
                    <a:pt x="89916" y="20003"/>
                  </a:lnTo>
                  <a:cubicBezTo>
                    <a:pt x="89916" y="23622"/>
                    <a:pt x="85058" y="24955"/>
                    <a:pt x="83248" y="21812"/>
                  </a:cubicBezTo>
                  <a:lnTo>
                    <a:pt x="74200" y="6191"/>
                  </a:lnTo>
                  <a:cubicBezTo>
                    <a:pt x="60865" y="10859"/>
                    <a:pt x="48768" y="17907"/>
                    <a:pt x="38290" y="26956"/>
                  </a:cubicBezTo>
                  <a:lnTo>
                    <a:pt x="47815" y="43339"/>
                  </a:lnTo>
                  <a:cubicBezTo>
                    <a:pt x="49625" y="46482"/>
                    <a:pt x="46101" y="50006"/>
                    <a:pt x="42958" y="48196"/>
                  </a:cubicBezTo>
                  <a:lnTo>
                    <a:pt x="26479" y="38767"/>
                  </a:lnTo>
                  <a:cubicBezTo>
                    <a:pt x="17526" y="49244"/>
                    <a:pt x="10477" y="61436"/>
                    <a:pt x="6001" y="74771"/>
                  </a:cubicBezTo>
                  <a:lnTo>
                    <a:pt x="20574" y="83058"/>
                  </a:lnTo>
                  <a:cubicBezTo>
                    <a:pt x="23717" y="84868"/>
                    <a:pt x="22479" y="89726"/>
                    <a:pt x="18764" y="89726"/>
                  </a:cubicBezTo>
                  <a:lnTo>
                    <a:pt x="2000" y="89726"/>
                  </a:lnTo>
                  <a:cubicBezTo>
                    <a:pt x="762" y="96488"/>
                    <a:pt x="0" y="103346"/>
                    <a:pt x="0" y="110490"/>
                  </a:cubicBezTo>
                  <a:cubicBezTo>
                    <a:pt x="0" y="117634"/>
                    <a:pt x="667" y="124492"/>
                    <a:pt x="2000" y="131254"/>
                  </a:cubicBezTo>
                  <a:lnTo>
                    <a:pt x="20002" y="131254"/>
                  </a:lnTo>
                  <a:cubicBezTo>
                    <a:pt x="23622" y="131254"/>
                    <a:pt x="24955" y="136112"/>
                    <a:pt x="21812" y="137922"/>
                  </a:cubicBezTo>
                  <a:lnTo>
                    <a:pt x="6191" y="146971"/>
                  </a:lnTo>
                  <a:cubicBezTo>
                    <a:pt x="10858" y="160306"/>
                    <a:pt x="17907" y="172403"/>
                    <a:pt x="26956" y="182880"/>
                  </a:cubicBezTo>
                  <a:lnTo>
                    <a:pt x="43339" y="173355"/>
                  </a:lnTo>
                  <a:cubicBezTo>
                    <a:pt x="46482" y="171545"/>
                    <a:pt x="50006" y="175070"/>
                    <a:pt x="48196" y="178213"/>
                  </a:cubicBezTo>
                  <a:lnTo>
                    <a:pt x="38767" y="194691"/>
                  </a:lnTo>
                  <a:cubicBezTo>
                    <a:pt x="49244" y="203645"/>
                    <a:pt x="61436" y="210693"/>
                    <a:pt x="74771" y="215170"/>
                  </a:cubicBezTo>
                  <a:lnTo>
                    <a:pt x="83058" y="200596"/>
                  </a:lnTo>
                  <a:cubicBezTo>
                    <a:pt x="84868" y="197358"/>
                    <a:pt x="89725" y="198692"/>
                    <a:pt x="89725" y="202406"/>
                  </a:cubicBezTo>
                  <a:lnTo>
                    <a:pt x="89725" y="219170"/>
                  </a:lnTo>
                  <a:cubicBezTo>
                    <a:pt x="96488" y="220409"/>
                    <a:pt x="103346" y="221171"/>
                    <a:pt x="110490" y="221171"/>
                  </a:cubicBezTo>
                  <a:cubicBezTo>
                    <a:pt x="117634" y="221171"/>
                    <a:pt x="124492" y="220504"/>
                    <a:pt x="131254" y="219170"/>
                  </a:cubicBezTo>
                  <a:lnTo>
                    <a:pt x="131254" y="201168"/>
                  </a:lnTo>
                  <a:cubicBezTo>
                    <a:pt x="131254" y="197548"/>
                    <a:pt x="136112" y="196215"/>
                    <a:pt x="137922" y="199358"/>
                  </a:cubicBezTo>
                  <a:lnTo>
                    <a:pt x="146971" y="214979"/>
                  </a:lnTo>
                  <a:cubicBezTo>
                    <a:pt x="160306" y="210312"/>
                    <a:pt x="172402" y="203263"/>
                    <a:pt x="182880" y="194215"/>
                  </a:cubicBezTo>
                  <a:lnTo>
                    <a:pt x="173355" y="177832"/>
                  </a:lnTo>
                  <a:cubicBezTo>
                    <a:pt x="171545" y="174688"/>
                    <a:pt x="175069" y="171164"/>
                    <a:pt x="178213" y="172974"/>
                  </a:cubicBezTo>
                  <a:lnTo>
                    <a:pt x="194691" y="182404"/>
                  </a:lnTo>
                  <a:cubicBezTo>
                    <a:pt x="203644" y="171926"/>
                    <a:pt x="210693" y="159734"/>
                    <a:pt x="215170" y="146399"/>
                  </a:cubicBezTo>
                  <a:lnTo>
                    <a:pt x="200596" y="138113"/>
                  </a:lnTo>
                  <a:cubicBezTo>
                    <a:pt x="197453" y="136303"/>
                    <a:pt x="198692" y="131445"/>
                    <a:pt x="202406" y="131445"/>
                  </a:cubicBezTo>
                  <a:lnTo>
                    <a:pt x="219170" y="131445"/>
                  </a:lnTo>
                  <a:close/>
                  <a:moveTo>
                    <a:pt x="113729" y="160115"/>
                  </a:moveTo>
                  <a:cubicBezTo>
                    <a:pt x="83820" y="162020"/>
                    <a:pt x="59150" y="137351"/>
                    <a:pt x="61055" y="107442"/>
                  </a:cubicBezTo>
                  <a:cubicBezTo>
                    <a:pt x="62579" y="82772"/>
                    <a:pt x="82582" y="62770"/>
                    <a:pt x="107251" y="61246"/>
                  </a:cubicBezTo>
                  <a:cubicBezTo>
                    <a:pt x="137160" y="59341"/>
                    <a:pt x="161830" y="84011"/>
                    <a:pt x="159925" y="113919"/>
                  </a:cubicBezTo>
                  <a:cubicBezTo>
                    <a:pt x="158401" y="138589"/>
                    <a:pt x="138398" y="158591"/>
                    <a:pt x="113729" y="1601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46"/>
            <p:cNvSpPr/>
            <p:nvPr/>
          </p:nvSpPr>
          <p:spPr>
            <a:xfrm>
              <a:off x="3628902" y="1980721"/>
              <a:ext cx="1636204" cy="2612993"/>
            </a:xfrm>
            <a:custGeom>
              <a:avLst/>
              <a:gdLst/>
              <a:ahLst/>
              <a:cxnLst/>
              <a:rect l="l" t="t" r="r" b="b"/>
              <a:pathLst>
                <a:path w="1636204" h="2612993" extrusionOk="0">
                  <a:moveTo>
                    <a:pt x="1471422" y="0"/>
                  </a:moveTo>
                  <a:cubicBezTo>
                    <a:pt x="1562429" y="0"/>
                    <a:pt x="1636205" y="73776"/>
                    <a:pt x="1636205" y="164782"/>
                  </a:cubicBezTo>
                  <a:lnTo>
                    <a:pt x="1636205" y="2448211"/>
                  </a:lnTo>
                  <a:cubicBezTo>
                    <a:pt x="1636205" y="2539218"/>
                    <a:pt x="1562429" y="2612994"/>
                    <a:pt x="1471422" y="2612994"/>
                  </a:cubicBezTo>
                  <a:lnTo>
                    <a:pt x="164783" y="2612994"/>
                  </a:lnTo>
                  <a:cubicBezTo>
                    <a:pt x="73776" y="2612994"/>
                    <a:pt x="0" y="2539218"/>
                    <a:pt x="0" y="2448211"/>
                  </a:cubicBezTo>
                  <a:lnTo>
                    <a:pt x="0" y="164783"/>
                  </a:lnTo>
                  <a:cubicBezTo>
                    <a:pt x="0" y="73776"/>
                    <a:pt x="73776" y="0"/>
                    <a:pt x="164783"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46"/>
            <p:cNvSpPr/>
            <p:nvPr/>
          </p:nvSpPr>
          <p:spPr>
            <a:xfrm>
              <a:off x="3618615" y="1970434"/>
              <a:ext cx="1656683" cy="2633567"/>
            </a:xfrm>
            <a:custGeom>
              <a:avLst/>
              <a:gdLst/>
              <a:ahLst/>
              <a:cxnLst/>
              <a:rect l="l" t="t" r="r" b="b"/>
              <a:pathLst>
                <a:path w="1656683" h="2633567" extrusionOk="0">
                  <a:moveTo>
                    <a:pt x="1481614" y="20574"/>
                  </a:moveTo>
                  <a:cubicBezTo>
                    <a:pt x="1566958" y="20574"/>
                    <a:pt x="1636109" y="89725"/>
                    <a:pt x="1636109" y="175069"/>
                  </a:cubicBezTo>
                  <a:lnTo>
                    <a:pt x="1636109" y="2458498"/>
                  </a:lnTo>
                  <a:cubicBezTo>
                    <a:pt x="1636109" y="2543842"/>
                    <a:pt x="1566958" y="2612993"/>
                    <a:pt x="1481614" y="2612993"/>
                  </a:cubicBezTo>
                  <a:lnTo>
                    <a:pt x="175070" y="2612993"/>
                  </a:lnTo>
                  <a:cubicBezTo>
                    <a:pt x="89725" y="2612993"/>
                    <a:pt x="20574" y="2543842"/>
                    <a:pt x="20574" y="2458498"/>
                  </a:cubicBezTo>
                  <a:lnTo>
                    <a:pt x="20574" y="175069"/>
                  </a:lnTo>
                  <a:cubicBezTo>
                    <a:pt x="20574" y="89725"/>
                    <a:pt x="89725" y="20574"/>
                    <a:pt x="175070" y="20574"/>
                  </a:cubicBezTo>
                  <a:lnTo>
                    <a:pt x="1481614" y="20574"/>
                  </a:lnTo>
                  <a:moveTo>
                    <a:pt x="1481614" y="0"/>
                  </a:moveTo>
                  <a:lnTo>
                    <a:pt x="175070" y="0"/>
                  </a:lnTo>
                  <a:cubicBezTo>
                    <a:pt x="78486" y="0"/>
                    <a:pt x="0" y="78581"/>
                    <a:pt x="0" y="175069"/>
                  </a:cubicBezTo>
                  <a:lnTo>
                    <a:pt x="0" y="2458498"/>
                  </a:lnTo>
                  <a:cubicBezTo>
                    <a:pt x="0" y="2555081"/>
                    <a:pt x="78581" y="2633567"/>
                    <a:pt x="175070" y="2633567"/>
                  </a:cubicBezTo>
                  <a:lnTo>
                    <a:pt x="1481614" y="2633567"/>
                  </a:lnTo>
                  <a:cubicBezTo>
                    <a:pt x="1578197" y="2633567"/>
                    <a:pt x="1656683" y="2554986"/>
                    <a:pt x="1656683" y="2458498"/>
                  </a:cubicBezTo>
                  <a:lnTo>
                    <a:pt x="1656683" y="175069"/>
                  </a:lnTo>
                  <a:cubicBezTo>
                    <a:pt x="1656683" y="78486"/>
                    <a:pt x="1578102" y="0"/>
                    <a:pt x="1481614" y="0"/>
                  </a:cubicBezTo>
                  <a:lnTo>
                    <a:pt x="148161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46"/>
            <p:cNvSpPr/>
            <p:nvPr/>
          </p:nvSpPr>
          <p:spPr>
            <a:xfrm>
              <a:off x="4006664" y="4069649"/>
              <a:ext cx="1128807" cy="410908"/>
            </a:xfrm>
            <a:custGeom>
              <a:avLst/>
              <a:gdLst/>
              <a:ahLst/>
              <a:cxnLst/>
              <a:rect l="l" t="t" r="r" b="b"/>
              <a:pathLst>
                <a:path w="1128807" h="410908" extrusionOk="0">
                  <a:moveTo>
                    <a:pt x="1128808" y="68580"/>
                  </a:moveTo>
                  <a:lnTo>
                    <a:pt x="1128808" y="410909"/>
                  </a:lnTo>
                  <a:lnTo>
                    <a:pt x="0" y="410909"/>
                  </a:lnTo>
                  <a:lnTo>
                    <a:pt x="0" y="68580"/>
                  </a:lnTo>
                  <a:cubicBezTo>
                    <a:pt x="0" y="30575"/>
                    <a:pt x="30671" y="0"/>
                    <a:pt x="68485" y="0"/>
                  </a:cubicBezTo>
                  <a:lnTo>
                    <a:pt x="1060228" y="0"/>
                  </a:lnTo>
                  <a:cubicBezTo>
                    <a:pt x="1098042" y="0"/>
                    <a:pt x="1128713" y="30671"/>
                    <a:pt x="1128713" y="685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46"/>
            <p:cNvSpPr/>
            <p:nvPr/>
          </p:nvSpPr>
          <p:spPr>
            <a:xfrm>
              <a:off x="3953895" y="4016880"/>
              <a:ext cx="1128807" cy="410908"/>
            </a:xfrm>
            <a:custGeom>
              <a:avLst/>
              <a:gdLst/>
              <a:ahLst/>
              <a:cxnLst/>
              <a:rect l="l" t="t" r="r" b="b"/>
              <a:pathLst>
                <a:path w="1128807" h="410908" extrusionOk="0">
                  <a:moveTo>
                    <a:pt x="1128808" y="68580"/>
                  </a:moveTo>
                  <a:lnTo>
                    <a:pt x="1128808" y="410909"/>
                  </a:lnTo>
                  <a:lnTo>
                    <a:pt x="0" y="410909"/>
                  </a:lnTo>
                  <a:lnTo>
                    <a:pt x="0" y="68580"/>
                  </a:lnTo>
                  <a:cubicBezTo>
                    <a:pt x="0" y="30575"/>
                    <a:pt x="30671" y="0"/>
                    <a:pt x="68485" y="0"/>
                  </a:cubicBezTo>
                  <a:lnTo>
                    <a:pt x="1060228" y="0"/>
                  </a:lnTo>
                  <a:cubicBezTo>
                    <a:pt x="1098042" y="0"/>
                    <a:pt x="1128713" y="30671"/>
                    <a:pt x="1128713" y="6858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46"/>
            <p:cNvSpPr/>
            <p:nvPr/>
          </p:nvSpPr>
          <p:spPr>
            <a:xfrm>
              <a:off x="3889697" y="3952682"/>
              <a:ext cx="1128807" cy="410908"/>
            </a:xfrm>
            <a:custGeom>
              <a:avLst/>
              <a:gdLst/>
              <a:ahLst/>
              <a:cxnLst/>
              <a:rect l="l" t="t" r="r" b="b"/>
              <a:pathLst>
                <a:path w="1128807" h="410908" extrusionOk="0">
                  <a:moveTo>
                    <a:pt x="1128808" y="68580"/>
                  </a:moveTo>
                  <a:lnTo>
                    <a:pt x="1128808" y="410909"/>
                  </a:lnTo>
                  <a:lnTo>
                    <a:pt x="0" y="410909"/>
                  </a:lnTo>
                  <a:lnTo>
                    <a:pt x="0" y="68580"/>
                  </a:lnTo>
                  <a:cubicBezTo>
                    <a:pt x="0" y="30575"/>
                    <a:pt x="30671" y="0"/>
                    <a:pt x="68485" y="0"/>
                  </a:cubicBezTo>
                  <a:lnTo>
                    <a:pt x="1060228" y="0"/>
                  </a:lnTo>
                  <a:cubicBezTo>
                    <a:pt x="1098042" y="0"/>
                    <a:pt x="1128713" y="30671"/>
                    <a:pt x="1128713" y="6858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46"/>
            <p:cNvSpPr/>
            <p:nvPr/>
          </p:nvSpPr>
          <p:spPr>
            <a:xfrm>
              <a:off x="3639189" y="4363590"/>
              <a:ext cx="1615630" cy="219836"/>
            </a:xfrm>
            <a:custGeom>
              <a:avLst/>
              <a:gdLst/>
              <a:ahLst/>
              <a:cxnLst/>
              <a:rect l="l" t="t" r="r" b="b"/>
              <a:pathLst>
                <a:path w="1615630" h="219836" extrusionOk="0">
                  <a:moveTo>
                    <a:pt x="1615535" y="0"/>
                  </a:moveTo>
                  <a:lnTo>
                    <a:pt x="1615535" y="65341"/>
                  </a:lnTo>
                  <a:cubicBezTo>
                    <a:pt x="1615535" y="150685"/>
                    <a:pt x="1546384" y="219837"/>
                    <a:pt x="1461040" y="219837"/>
                  </a:cubicBezTo>
                  <a:lnTo>
                    <a:pt x="154496" y="219837"/>
                  </a:lnTo>
                  <a:cubicBezTo>
                    <a:pt x="69151" y="219837"/>
                    <a:pt x="0" y="150685"/>
                    <a:pt x="0" y="65341"/>
                  </a:cubicBezTo>
                  <a:lnTo>
                    <a:pt x="0" y="0"/>
                  </a:lnTo>
                  <a:lnTo>
                    <a:pt x="161563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46"/>
            <p:cNvSpPr/>
            <p:nvPr/>
          </p:nvSpPr>
          <p:spPr>
            <a:xfrm>
              <a:off x="4042763" y="1991008"/>
              <a:ext cx="808482" cy="105727"/>
            </a:xfrm>
            <a:custGeom>
              <a:avLst/>
              <a:gdLst/>
              <a:ahLst/>
              <a:cxnLst/>
              <a:rect l="l" t="t" r="r" b="b"/>
              <a:pathLst>
                <a:path w="808482" h="105727" extrusionOk="0">
                  <a:moveTo>
                    <a:pt x="808387" y="0"/>
                  </a:moveTo>
                  <a:cubicBezTo>
                    <a:pt x="804672" y="27051"/>
                    <a:pt x="792004" y="51340"/>
                    <a:pt x="773621" y="69818"/>
                  </a:cubicBezTo>
                  <a:cubicBezTo>
                    <a:pt x="751427" y="91916"/>
                    <a:pt x="720852" y="105727"/>
                    <a:pt x="687229" y="105727"/>
                  </a:cubicBezTo>
                  <a:lnTo>
                    <a:pt x="121158" y="105727"/>
                  </a:lnTo>
                  <a:cubicBezTo>
                    <a:pt x="59436" y="105727"/>
                    <a:pt x="8096" y="59436"/>
                    <a:pt x="0" y="0"/>
                  </a:cubicBezTo>
                  <a:lnTo>
                    <a:pt x="808482"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46"/>
            <p:cNvSpPr/>
            <p:nvPr/>
          </p:nvSpPr>
          <p:spPr>
            <a:xfrm>
              <a:off x="3813306" y="3525295"/>
              <a:ext cx="198310" cy="24574"/>
            </a:xfrm>
            <a:custGeom>
              <a:avLst/>
              <a:gdLst/>
              <a:ahLst/>
              <a:cxnLst/>
              <a:rect l="l" t="t" r="r" b="b"/>
              <a:pathLst>
                <a:path w="198310" h="24574" extrusionOk="0">
                  <a:moveTo>
                    <a:pt x="0" y="0"/>
                  </a:moveTo>
                  <a:lnTo>
                    <a:pt x="198311" y="0"/>
                  </a:lnTo>
                  <a:lnTo>
                    <a:pt x="198311"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46"/>
            <p:cNvSpPr/>
            <p:nvPr/>
          </p:nvSpPr>
          <p:spPr>
            <a:xfrm>
              <a:off x="4029143" y="3525295"/>
              <a:ext cx="152590" cy="24574"/>
            </a:xfrm>
            <a:custGeom>
              <a:avLst/>
              <a:gdLst/>
              <a:ahLst/>
              <a:cxnLst/>
              <a:rect l="l" t="t" r="r" b="b"/>
              <a:pathLst>
                <a:path w="152590" h="24574" extrusionOk="0">
                  <a:moveTo>
                    <a:pt x="0" y="0"/>
                  </a:moveTo>
                  <a:lnTo>
                    <a:pt x="152591" y="0"/>
                  </a:lnTo>
                  <a:lnTo>
                    <a:pt x="152591"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46"/>
            <p:cNvSpPr/>
            <p:nvPr/>
          </p:nvSpPr>
          <p:spPr>
            <a:xfrm>
              <a:off x="4198116" y="3525295"/>
              <a:ext cx="121157" cy="24574"/>
            </a:xfrm>
            <a:custGeom>
              <a:avLst/>
              <a:gdLst/>
              <a:ahLst/>
              <a:cxnLst/>
              <a:rect l="l" t="t" r="r" b="b"/>
              <a:pathLst>
                <a:path w="121157" h="24574" extrusionOk="0">
                  <a:moveTo>
                    <a:pt x="0" y="0"/>
                  </a:moveTo>
                  <a:lnTo>
                    <a:pt x="121158" y="0"/>
                  </a:lnTo>
                  <a:lnTo>
                    <a:pt x="121158"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46"/>
            <p:cNvSpPr/>
            <p:nvPr/>
          </p:nvSpPr>
          <p:spPr>
            <a:xfrm>
              <a:off x="3911128" y="3582159"/>
              <a:ext cx="408241" cy="24574"/>
            </a:xfrm>
            <a:custGeom>
              <a:avLst/>
              <a:gdLst/>
              <a:ahLst/>
              <a:cxnLst/>
              <a:rect l="l" t="t" r="r" b="b"/>
              <a:pathLst>
                <a:path w="408241" h="24574" extrusionOk="0">
                  <a:moveTo>
                    <a:pt x="0" y="0"/>
                  </a:moveTo>
                  <a:lnTo>
                    <a:pt x="408242" y="0"/>
                  </a:lnTo>
                  <a:lnTo>
                    <a:pt x="408242"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46"/>
            <p:cNvSpPr/>
            <p:nvPr/>
          </p:nvSpPr>
          <p:spPr>
            <a:xfrm>
              <a:off x="3813306" y="3582159"/>
              <a:ext cx="74961" cy="24574"/>
            </a:xfrm>
            <a:custGeom>
              <a:avLst/>
              <a:gdLst/>
              <a:ahLst/>
              <a:cxnLst/>
              <a:rect l="l" t="t" r="r" b="b"/>
              <a:pathLst>
                <a:path w="74961" h="24574" extrusionOk="0">
                  <a:moveTo>
                    <a:pt x="0" y="0"/>
                  </a:moveTo>
                  <a:lnTo>
                    <a:pt x="74962" y="0"/>
                  </a:lnTo>
                  <a:lnTo>
                    <a:pt x="74962"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46"/>
            <p:cNvSpPr/>
            <p:nvPr/>
          </p:nvSpPr>
          <p:spPr>
            <a:xfrm>
              <a:off x="4038287" y="3638928"/>
              <a:ext cx="193071" cy="24574"/>
            </a:xfrm>
            <a:custGeom>
              <a:avLst/>
              <a:gdLst/>
              <a:ahLst/>
              <a:cxnLst/>
              <a:rect l="l" t="t" r="r" b="b"/>
              <a:pathLst>
                <a:path w="193071" h="24574" extrusionOk="0">
                  <a:moveTo>
                    <a:pt x="0" y="0"/>
                  </a:moveTo>
                  <a:lnTo>
                    <a:pt x="193072" y="0"/>
                  </a:lnTo>
                  <a:lnTo>
                    <a:pt x="193072"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46"/>
            <p:cNvSpPr/>
            <p:nvPr/>
          </p:nvSpPr>
          <p:spPr>
            <a:xfrm>
              <a:off x="4249647" y="3638928"/>
              <a:ext cx="69627" cy="24574"/>
            </a:xfrm>
            <a:custGeom>
              <a:avLst/>
              <a:gdLst/>
              <a:ahLst/>
              <a:cxnLst/>
              <a:rect l="l" t="t" r="r" b="b"/>
              <a:pathLst>
                <a:path w="69627" h="24574" extrusionOk="0">
                  <a:moveTo>
                    <a:pt x="0" y="0"/>
                  </a:moveTo>
                  <a:lnTo>
                    <a:pt x="69628" y="0"/>
                  </a:lnTo>
                  <a:lnTo>
                    <a:pt x="69628"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46"/>
            <p:cNvSpPr/>
            <p:nvPr/>
          </p:nvSpPr>
          <p:spPr>
            <a:xfrm>
              <a:off x="3813306" y="3638928"/>
              <a:ext cx="207454" cy="24574"/>
            </a:xfrm>
            <a:custGeom>
              <a:avLst/>
              <a:gdLst/>
              <a:ahLst/>
              <a:cxnLst/>
              <a:rect l="l" t="t" r="r" b="b"/>
              <a:pathLst>
                <a:path w="207454" h="24574" extrusionOk="0">
                  <a:moveTo>
                    <a:pt x="0" y="0"/>
                  </a:moveTo>
                  <a:lnTo>
                    <a:pt x="207454" y="0"/>
                  </a:lnTo>
                  <a:lnTo>
                    <a:pt x="207454"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46"/>
            <p:cNvSpPr/>
            <p:nvPr/>
          </p:nvSpPr>
          <p:spPr>
            <a:xfrm>
              <a:off x="3958753" y="3695697"/>
              <a:ext cx="168116" cy="24574"/>
            </a:xfrm>
            <a:custGeom>
              <a:avLst/>
              <a:gdLst/>
              <a:ahLst/>
              <a:cxnLst/>
              <a:rect l="l" t="t" r="r" b="b"/>
              <a:pathLst>
                <a:path w="168116" h="24574" extrusionOk="0">
                  <a:moveTo>
                    <a:pt x="0" y="0"/>
                  </a:moveTo>
                  <a:lnTo>
                    <a:pt x="168116" y="0"/>
                  </a:lnTo>
                  <a:lnTo>
                    <a:pt x="168116"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46"/>
            <p:cNvSpPr/>
            <p:nvPr/>
          </p:nvSpPr>
          <p:spPr>
            <a:xfrm>
              <a:off x="3813306" y="3695697"/>
              <a:ext cx="126492" cy="24574"/>
            </a:xfrm>
            <a:custGeom>
              <a:avLst/>
              <a:gdLst/>
              <a:ahLst/>
              <a:cxnLst/>
              <a:rect l="l" t="t" r="r" b="b"/>
              <a:pathLst>
                <a:path w="126492" h="24574" extrusionOk="0">
                  <a:moveTo>
                    <a:pt x="0" y="0"/>
                  </a:moveTo>
                  <a:lnTo>
                    <a:pt x="126492" y="0"/>
                  </a:lnTo>
                  <a:lnTo>
                    <a:pt x="126492"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46"/>
            <p:cNvSpPr/>
            <p:nvPr/>
          </p:nvSpPr>
          <p:spPr>
            <a:xfrm>
              <a:off x="4445862" y="3525295"/>
              <a:ext cx="198310" cy="24574"/>
            </a:xfrm>
            <a:custGeom>
              <a:avLst/>
              <a:gdLst/>
              <a:ahLst/>
              <a:cxnLst/>
              <a:rect l="l" t="t" r="r" b="b"/>
              <a:pathLst>
                <a:path w="198310" h="24574" extrusionOk="0">
                  <a:moveTo>
                    <a:pt x="0" y="0"/>
                  </a:moveTo>
                  <a:lnTo>
                    <a:pt x="198310" y="0"/>
                  </a:lnTo>
                  <a:lnTo>
                    <a:pt x="198310"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46"/>
            <p:cNvSpPr/>
            <p:nvPr/>
          </p:nvSpPr>
          <p:spPr>
            <a:xfrm>
              <a:off x="4661698" y="3525295"/>
              <a:ext cx="152590" cy="24574"/>
            </a:xfrm>
            <a:custGeom>
              <a:avLst/>
              <a:gdLst/>
              <a:ahLst/>
              <a:cxnLst/>
              <a:rect l="l" t="t" r="r" b="b"/>
              <a:pathLst>
                <a:path w="152590" h="24574" extrusionOk="0">
                  <a:moveTo>
                    <a:pt x="0" y="0"/>
                  </a:moveTo>
                  <a:lnTo>
                    <a:pt x="152590" y="0"/>
                  </a:lnTo>
                  <a:lnTo>
                    <a:pt x="152590"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46"/>
            <p:cNvSpPr/>
            <p:nvPr/>
          </p:nvSpPr>
          <p:spPr>
            <a:xfrm>
              <a:off x="4830672" y="3525295"/>
              <a:ext cx="121158" cy="24574"/>
            </a:xfrm>
            <a:custGeom>
              <a:avLst/>
              <a:gdLst/>
              <a:ahLst/>
              <a:cxnLst/>
              <a:rect l="l" t="t" r="r" b="b"/>
              <a:pathLst>
                <a:path w="121158" h="24574" extrusionOk="0">
                  <a:moveTo>
                    <a:pt x="0" y="0"/>
                  </a:moveTo>
                  <a:lnTo>
                    <a:pt x="121158" y="0"/>
                  </a:lnTo>
                  <a:lnTo>
                    <a:pt x="121158"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46"/>
            <p:cNvSpPr/>
            <p:nvPr/>
          </p:nvSpPr>
          <p:spPr>
            <a:xfrm>
              <a:off x="4543683" y="3582159"/>
              <a:ext cx="408241" cy="24574"/>
            </a:xfrm>
            <a:custGeom>
              <a:avLst/>
              <a:gdLst/>
              <a:ahLst/>
              <a:cxnLst/>
              <a:rect l="l" t="t" r="r" b="b"/>
              <a:pathLst>
                <a:path w="408241" h="24574" extrusionOk="0">
                  <a:moveTo>
                    <a:pt x="0" y="0"/>
                  </a:moveTo>
                  <a:lnTo>
                    <a:pt x="408241" y="0"/>
                  </a:lnTo>
                  <a:lnTo>
                    <a:pt x="408241"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46"/>
            <p:cNvSpPr/>
            <p:nvPr/>
          </p:nvSpPr>
          <p:spPr>
            <a:xfrm>
              <a:off x="4445862" y="3582159"/>
              <a:ext cx="74961" cy="24574"/>
            </a:xfrm>
            <a:custGeom>
              <a:avLst/>
              <a:gdLst/>
              <a:ahLst/>
              <a:cxnLst/>
              <a:rect l="l" t="t" r="r" b="b"/>
              <a:pathLst>
                <a:path w="74961" h="24574" extrusionOk="0">
                  <a:moveTo>
                    <a:pt x="0" y="0"/>
                  </a:moveTo>
                  <a:lnTo>
                    <a:pt x="74962" y="0"/>
                  </a:lnTo>
                  <a:lnTo>
                    <a:pt x="74962"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46"/>
            <p:cNvSpPr/>
            <p:nvPr/>
          </p:nvSpPr>
          <p:spPr>
            <a:xfrm>
              <a:off x="4670842" y="3638928"/>
              <a:ext cx="193071" cy="24574"/>
            </a:xfrm>
            <a:custGeom>
              <a:avLst/>
              <a:gdLst/>
              <a:ahLst/>
              <a:cxnLst/>
              <a:rect l="l" t="t" r="r" b="b"/>
              <a:pathLst>
                <a:path w="193071" h="24574" extrusionOk="0">
                  <a:moveTo>
                    <a:pt x="0" y="0"/>
                  </a:moveTo>
                  <a:lnTo>
                    <a:pt x="193072" y="0"/>
                  </a:lnTo>
                  <a:lnTo>
                    <a:pt x="193072"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46"/>
            <p:cNvSpPr/>
            <p:nvPr/>
          </p:nvSpPr>
          <p:spPr>
            <a:xfrm>
              <a:off x="4882202" y="3638928"/>
              <a:ext cx="69627" cy="24574"/>
            </a:xfrm>
            <a:custGeom>
              <a:avLst/>
              <a:gdLst/>
              <a:ahLst/>
              <a:cxnLst/>
              <a:rect l="l" t="t" r="r" b="b"/>
              <a:pathLst>
                <a:path w="69627" h="24574" extrusionOk="0">
                  <a:moveTo>
                    <a:pt x="0" y="0"/>
                  </a:moveTo>
                  <a:lnTo>
                    <a:pt x="69628" y="0"/>
                  </a:lnTo>
                  <a:lnTo>
                    <a:pt x="69628"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46"/>
            <p:cNvSpPr/>
            <p:nvPr/>
          </p:nvSpPr>
          <p:spPr>
            <a:xfrm>
              <a:off x="4445862" y="3638928"/>
              <a:ext cx="207454" cy="24574"/>
            </a:xfrm>
            <a:custGeom>
              <a:avLst/>
              <a:gdLst/>
              <a:ahLst/>
              <a:cxnLst/>
              <a:rect l="l" t="t" r="r" b="b"/>
              <a:pathLst>
                <a:path w="207454" h="24574" extrusionOk="0">
                  <a:moveTo>
                    <a:pt x="0" y="0"/>
                  </a:moveTo>
                  <a:lnTo>
                    <a:pt x="207455" y="0"/>
                  </a:lnTo>
                  <a:lnTo>
                    <a:pt x="207455"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5" name="Google Shape;1705;p46"/>
            <p:cNvSpPr/>
            <p:nvPr/>
          </p:nvSpPr>
          <p:spPr>
            <a:xfrm>
              <a:off x="4591308" y="3695697"/>
              <a:ext cx="168116" cy="24574"/>
            </a:xfrm>
            <a:custGeom>
              <a:avLst/>
              <a:gdLst/>
              <a:ahLst/>
              <a:cxnLst/>
              <a:rect l="l" t="t" r="r" b="b"/>
              <a:pathLst>
                <a:path w="168116" h="24574" extrusionOk="0">
                  <a:moveTo>
                    <a:pt x="0" y="0"/>
                  </a:moveTo>
                  <a:lnTo>
                    <a:pt x="168116" y="0"/>
                  </a:lnTo>
                  <a:lnTo>
                    <a:pt x="168116"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46"/>
            <p:cNvSpPr/>
            <p:nvPr/>
          </p:nvSpPr>
          <p:spPr>
            <a:xfrm>
              <a:off x="4445862" y="3695697"/>
              <a:ext cx="126492" cy="24574"/>
            </a:xfrm>
            <a:custGeom>
              <a:avLst/>
              <a:gdLst/>
              <a:ahLst/>
              <a:cxnLst/>
              <a:rect l="l" t="t" r="r" b="b"/>
              <a:pathLst>
                <a:path w="126492" h="24574" extrusionOk="0">
                  <a:moveTo>
                    <a:pt x="0" y="0"/>
                  </a:moveTo>
                  <a:lnTo>
                    <a:pt x="126492" y="0"/>
                  </a:lnTo>
                  <a:lnTo>
                    <a:pt x="126492" y="24574"/>
                  </a:lnTo>
                  <a:lnTo>
                    <a:pt x="0" y="24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46"/>
            <p:cNvSpPr/>
            <p:nvPr/>
          </p:nvSpPr>
          <p:spPr>
            <a:xfrm>
              <a:off x="4748471" y="3787994"/>
              <a:ext cx="202977" cy="54673"/>
            </a:xfrm>
            <a:custGeom>
              <a:avLst/>
              <a:gdLst/>
              <a:ahLst/>
              <a:cxnLst/>
              <a:rect l="l" t="t" r="r" b="b"/>
              <a:pathLst>
                <a:path w="202977" h="54673" extrusionOk="0">
                  <a:moveTo>
                    <a:pt x="27337" y="54674"/>
                  </a:moveTo>
                  <a:lnTo>
                    <a:pt x="175641" y="54674"/>
                  </a:lnTo>
                  <a:cubicBezTo>
                    <a:pt x="190690" y="54674"/>
                    <a:pt x="202978" y="42386"/>
                    <a:pt x="202978" y="27337"/>
                  </a:cubicBezTo>
                  <a:lnTo>
                    <a:pt x="202978" y="27337"/>
                  </a:lnTo>
                  <a:cubicBezTo>
                    <a:pt x="202978" y="12287"/>
                    <a:pt x="190690" y="0"/>
                    <a:pt x="175641" y="0"/>
                  </a:cubicBezTo>
                  <a:lnTo>
                    <a:pt x="27337" y="0"/>
                  </a:lnTo>
                  <a:cubicBezTo>
                    <a:pt x="12287" y="0"/>
                    <a:pt x="0" y="12287"/>
                    <a:pt x="0" y="27337"/>
                  </a:cubicBezTo>
                  <a:lnTo>
                    <a:pt x="0" y="27337"/>
                  </a:lnTo>
                  <a:cubicBezTo>
                    <a:pt x="0" y="42386"/>
                    <a:pt x="12287" y="54674"/>
                    <a:pt x="27337" y="546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46"/>
            <p:cNvSpPr/>
            <p:nvPr/>
          </p:nvSpPr>
          <p:spPr>
            <a:xfrm>
              <a:off x="4796858" y="3809712"/>
              <a:ext cx="106203" cy="11239"/>
            </a:xfrm>
            <a:custGeom>
              <a:avLst/>
              <a:gdLst/>
              <a:ahLst/>
              <a:cxnLst/>
              <a:rect l="l" t="t" r="r" b="b"/>
              <a:pathLst>
                <a:path w="106203" h="11239" extrusionOk="0">
                  <a:moveTo>
                    <a:pt x="0" y="0"/>
                  </a:moveTo>
                  <a:lnTo>
                    <a:pt x="106204" y="0"/>
                  </a:lnTo>
                  <a:lnTo>
                    <a:pt x="106204" y="11239"/>
                  </a:lnTo>
                  <a:lnTo>
                    <a:pt x="0" y="1123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46"/>
            <p:cNvSpPr/>
            <p:nvPr/>
          </p:nvSpPr>
          <p:spPr>
            <a:xfrm>
              <a:off x="4116392" y="3787994"/>
              <a:ext cx="202977" cy="54673"/>
            </a:xfrm>
            <a:custGeom>
              <a:avLst/>
              <a:gdLst/>
              <a:ahLst/>
              <a:cxnLst/>
              <a:rect l="l" t="t" r="r" b="b"/>
              <a:pathLst>
                <a:path w="202977" h="54673" extrusionOk="0">
                  <a:moveTo>
                    <a:pt x="27337" y="54674"/>
                  </a:moveTo>
                  <a:lnTo>
                    <a:pt x="175641" y="54674"/>
                  </a:lnTo>
                  <a:cubicBezTo>
                    <a:pt x="190690" y="54674"/>
                    <a:pt x="202978" y="42386"/>
                    <a:pt x="202978" y="27337"/>
                  </a:cubicBezTo>
                  <a:lnTo>
                    <a:pt x="202978" y="27337"/>
                  </a:lnTo>
                  <a:cubicBezTo>
                    <a:pt x="202978" y="12287"/>
                    <a:pt x="190690" y="0"/>
                    <a:pt x="175641" y="0"/>
                  </a:cubicBezTo>
                  <a:lnTo>
                    <a:pt x="27337" y="0"/>
                  </a:lnTo>
                  <a:cubicBezTo>
                    <a:pt x="12287" y="0"/>
                    <a:pt x="0" y="12287"/>
                    <a:pt x="0" y="27337"/>
                  </a:cubicBezTo>
                  <a:lnTo>
                    <a:pt x="0" y="27337"/>
                  </a:lnTo>
                  <a:cubicBezTo>
                    <a:pt x="0" y="42386"/>
                    <a:pt x="12287" y="54674"/>
                    <a:pt x="27337" y="546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46"/>
            <p:cNvSpPr/>
            <p:nvPr/>
          </p:nvSpPr>
          <p:spPr>
            <a:xfrm>
              <a:off x="4164779" y="3809712"/>
              <a:ext cx="106203" cy="11239"/>
            </a:xfrm>
            <a:custGeom>
              <a:avLst/>
              <a:gdLst/>
              <a:ahLst/>
              <a:cxnLst/>
              <a:rect l="l" t="t" r="r" b="b"/>
              <a:pathLst>
                <a:path w="106203" h="11239" extrusionOk="0">
                  <a:moveTo>
                    <a:pt x="0" y="0"/>
                  </a:moveTo>
                  <a:lnTo>
                    <a:pt x="106204" y="0"/>
                  </a:lnTo>
                  <a:lnTo>
                    <a:pt x="106204" y="11239"/>
                  </a:lnTo>
                  <a:lnTo>
                    <a:pt x="0" y="1123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46"/>
            <p:cNvSpPr/>
            <p:nvPr/>
          </p:nvSpPr>
          <p:spPr>
            <a:xfrm>
              <a:off x="4272602" y="2025869"/>
              <a:ext cx="219455" cy="31241"/>
            </a:xfrm>
            <a:custGeom>
              <a:avLst/>
              <a:gdLst/>
              <a:ahLst/>
              <a:cxnLst/>
              <a:rect l="l" t="t" r="r" b="b"/>
              <a:pathLst>
                <a:path w="219455" h="31241" extrusionOk="0">
                  <a:moveTo>
                    <a:pt x="203835" y="31242"/>
                  </a:moveTo>
                  <a:lnTo>
                    <a:pt x="15621" y="31242"/>
                  </a:lnTo>
                  <a:cubicBezTo>
                    <a:pt x="7049" y="31242"/>
                    <a:pt x="0" y="24194"/>
                    <a:pt x="0" y="15621"/>
                  </a:cubicBezTo>
                  <a:lnTo>
                    <a:pt x="0" y="15621"/>
                  </a:lnTo>
                  <a:cubicBezTo>
                    <a:pt x="0" y="7049"/>
                    <a:pt x="7049" y="0"/>
                    <a:pt x="15621" y="0"/>
                  </a:cubicBezTo>
                  <a:lnTo>
                    <a:pt x="203835" y="0"/>
                  </a:lnTo>
                  <a:cubicBezTo>
                    <a:pt x="212408" y="0"/>
                    <a:pt x="219456" y="7049"/>
                    <a:pt x="219456" y="15621"/>
                  </a:cubicBezTo>
                  <a:lnTo>
                    <a:pt x="219456" y="15621"/>
                  </a:lnTo>
                  <a:cubicBezTo>
                    <a:pt x="219456" y="24194"/>
                    <a:pt x="212408" y="31242"/>
                    <a:pt x="203835" y="3124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46"/>
            <p:cNvSpPr/>
            <p:nvPr/>
          </p:nvSpPr>
          <p:spPr>
            <a:xfrm>
              <a:off x="4538349" y="2025869"/>
              <a:ext cx="73533" cy="31241"/>
            </a:xfrm>
            <a:custGeom>
              <a:avLst/>
              <a:gdLst/>
              <a:ahLst/>
              <a:cxnLst/>
              <a:rect l="l" t="t" r="r" b="b"/>
              <a:pathLst>
                <a:path w="73533" h="31241" extrusionOk="0">
                  <a:moveTo>
                    <a:pt x="57912" y="31242"/>
                  </a:moveTo>
                  <a:lnTo>
                    <a:pt x="15621" y="31242"/>
                  </a:lnTo>
                  <a:cubicBezTo>
                    <a:pt x="7049" y="31242"/>
                    <a:pt x="0" y="24194"/>
                    <a:pt x="0" y="15621"/>
                  </a:cubicBezTo>
                  <a:lnTo>
                    <a:pt x="0" y="15621"/>
                  </a:lnTo>
                  <a:cubicBezTo>
                    <a:pt x="0" y="7049"/>
                    <a:pt x="7049" y="0"/>
                    <a:pt x="15621" y="0"/>
                  </a:cubicBezTo>
                  <a:lnTo>
                    <a:pt x="57912" y="0"/>
                  </a:lnTo>
                  <a:cubicBezTo>
                    <a:pt x="66484" y="0"/>
                    <a:pt x="73533" y="7049"/>
                    <a:pt x="73533" y="15621"/>
                  </a:cubicBezTo>
                  <a:lnTo>
                    <a:pt x="73533" y="15621"/>
                  </a:lnTo>
                  <a:cubicBezTo>
                    <a:pt x="73533" y="24194"/>
                    <a:pt x="66484" y="31242"/>
                    <a:pt x="57912" y="3124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46"/>
            <p:cNvSpPr/>
            <p:nvPr/>
          </p:nvSpPr>
          <p:spPr>
            <a:xfrm>
              <a:off x="4723610" y="2159410"/>
              <a:ext cx="86487" cy="86486"/>
            </a:xfrm>
            <a:custGeom>
              <a:avLst/>
              <a:gdLst/>
              <a:ahLst/>
              <a:cxnLst/>
              <a:rect l="l" t="t" r="r" b="b"/>
              <a:pathLst>
                <a:path w="86487" h="86486" extrusionOk="0">
                  <a:moveTo>
                    <a:pt x="86487" y="43243"/>
                  </a:moveTo>
                  <a:cubicBezTo>
                    <a:pt x="86487" y="67151"/>
                    <a:pt x="67151" y="86487"/>
                    <a:pt x="43244" y="86487"/>
                  </a:cubicBezTo>
                  <a:cubicBezTo>
                    <a:pt x="19336" y="86487"/>
                    <a:pt x="0" y="67151"/>
                    <a:pt x="0" y="43243"/>
                  </a:cubicBezTo>
                  <a:cubicBezTo>
                    <a:pt x="0" y="19336"/>
                    <a:pt x="19336" y="0"/>
                    <a:pt x="43244" y="0"/>
                  </a:cubicBezTo>
                  <a:cubicBezTo>
                    <a:pt x="67151" y="0"/>
                    <a:pt x="86487" y="19336"/>
                    <a:pt x="86487" y="432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46"/>
            <p:cNvSpPr/>
            <p:nvPr/>
          </p:nvSpPr>
          <p:spPr>
            <a:xfrm>
              <a:off x="4842578" y="2159410"/>
              <a:ext cx="86486" cy="86486"/>
            </a:xfrm>
            <a:custGeom>
              <a:avLst/>
              <a:gdLst/>
              <a:ahLst/>
              <a:cxnLst/>
              <a:rect l="l" t="t" r="r" b="b"/>
              <a:pathLst>
                <a:path w="86486" h="86486" extrusionOk="0">
                  <a:moveTo>
                    <a:pt x="86487" y="43243"/>
                  </a:moveTo>
                  <a:cubicBezTo>
                    <a:pt x="86487" y="67151"/>
                    <a:pt x="67151" y="86487"/>
                    <a:pt x="43243" y="86487"/>
                  </a:cubicBezTo>
                  <a:cubicBezTo>
                    <a:pt x="19336" y="86487"/>
                    <a:pt x="0" y="67151"/>
                    <a:pt x="0" y="43243"/>
                  </a:cubicBezTo>
                  <a:cubicBezTo>
                    <a:pt x="0" y="19336"/>
                    <a:pt x="19336" y="0"/>
                    <a:pt x="43243" y="0"/>
                  </a:cubicBezTo>
                  <a:cubicBezTo>
                    <a:pt x="67151" y="0"/>
                    <a:pt x="86487" y="19336"/>
                    <a:pt x="86487" y="4324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46"/>
            <p:cNvSpPr/>
            <p:nvPr/>
          </p:nvSpPr>
          <p:spPr>
            <a:xfrm>
              <a:off x="4961450" y="2159410"/>
              <a:ext cx="86487" cy="86486"/>
            </a:xfrm>
            <a:custGeom>
              <a:avLst/>
              <a:gdLst/>
              <a:ahLst/>
              <a:cxnLst/>
              <a:rect l="l" t="t" r="r" b="b"/>
              <a:pathLst>
                <a:path w="86487" h="86486" extrusionOk="0">
                  <a:moveTo>
                    <a:pt x="86487" y="43243"/>
                  </a:moveTo>
                  <a:cubicBezTo>
                    <a:pt x="86487" y="67151"/>
                    <a:pt x="67151" y="86487"/>
                    <a:pt x="43244" y="86487"/>
                  </a:cubicBezTo>
                  <a:cubicBezTo>
                    <a:pt x="19336" y="86487"/>
                    <a:pt x="0" y="67151"/>
                    <a:pt x="0" y="43243"/>
                  </a:cubicBezTo>
                  <a:cubicBezTo>
                    <a:pt x="0" y="19336"/>
                    <a:pt x="19336" y="0"/>
                    <a:pt x="43244" y="0"/>
                  </a:cubicBezTo>
                  <a:cubicBezTo>
                    <a:pt x="67151" y="0"/>
                    <a:pt x="86487" y="19336"/>
                    <a:pt x="86487" y="4324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46"/>
            <p:cNvSpPr/>
            <p:nvPr/>
          </p:nvSpPr>
          <p:spPr>
            <a:xfrm>
              <a:off x="3732820" y="2426872"/>
              <a:ext cx="1416081" cy="268033"/>
            </a:xfrm>
            <a:custGeom>
              <a:avLst/>
              <a:gdLst/>
              <a:ahLst/>
              <a:cxnLst/>
              <a:rect l="l" t="t" r="r" b="b"/>
              <a:pathLst>
                <a:path w="1416081" h="268033" extrusionOk="0">
                  <a:moveTo>
                    <a:pt x="0" y="0"/>
                  </a:moveTo>
                  <a:lnTo>
                    <a:pt x="1416082" y="0"/>
                  </a:lnTo>
                  <a:lnTo>
                    <a:pt x="1416082" y="268034"/>
                  </a:lnTo>
                  <a:lnTo>
                    <a:pt x="0" y="26803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46"/>
            <p:cNvSpPr/>
            <p:nvPr/>
          </p:nvSpPr>
          <p:spPr>
            <a:xfrm>
              <a:off x="3787303" y="2381819"/>
              <a:ext cx="232219" cy="232219"/>
            </a:xfrm>
            <a:custGeom>
              <a:avLst/>
              <a:gdLst/>
              <a:ahLst/>
              <a:cxnLst/>
              <a:rect l="l" t="t" r="r" b="b"/>
              <a:pathLst>
                <a:path w="232219" h="232219" extrusionOk="0">
                  <a:moveTo>
                    <a:pt x="185547" y="0"/>
                  </a:moveTo>
                  <a:cubicBezTo>
                    <a:pt x="211323" y="0"/>
                    <a:pt x="232219" y="20896"/>
                    <a:pt x="232219" y="46673"/>
                  </a:cubicBezTo>
                  <a:lnTo>
                    <a:pt x="232219" y="185547"/>
                  </a:lnTo>
                  <a:cubicBezTo>
                    <a:pt x="232219" y="211324"/>
                    <a:pt x="211323" y="232219"/>
                    <a:pt x="185547" y="232219"/>
                  </a:cubicBezTo>
                  <a:lnTo>
                    <a:pt x="46672" y="232219"/>
                  </a:lnTo>
                  <a:cubicBezTo>
                    <a:pt x="20896" y="232219"/>
                    <a:pt x="0" y="211323"/>
                    <a:pt x="0" y="185547"/>
                  </a:cubicBezTo>
                  <a:lnTo>
                    <a:pt x="0" y="46673"/>
                  </a:lnTo>
                  <a:cubicBezTo>
                    <a:pt x="0" y="20896"/>
                    <a:pt x="20896" y="0"/>
                    <a:pt x="46672"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18" name="Google Shape;1718;p46"/>
            <p:cNvGrpSpPr/>
            <p:nvPr/>
          </p:nvGrpSpPr>
          <p:grpSpPr>
            <a:xfrm>
              <a:off x="3889602" y="2786441"/>
              <a:ext cx="1128902" cy="610171"/>
              <a:chOff x="4511802" y="3739991"/>
              <a:chExt cx="1128902" cy="610171"/>
            </a:xfrm>
          </p:grpSpPr>
          <p:sp>
            <p:nvSpPr>
              <p:cNvPr id="1719" name="Google Shape;1719;p46"/>
              <p:cNvSpPr/>
              <p:nvPr/>
            </p:nvSpPr>
            <p:spPr>
              <a:xfrm>
                <a:off x="4511802" y="3739991"/>
                <a:ext cx="1128902" cy="610171"/>
              </a:xfrm>
              <a:custGeom>
                <a:avLst/>
                <a:gdLst/>
                <a:ahLst/>
                <a:cxnLst/>
                <a:rect l="l" t="t" r="r" b="b"/>
                <a:pathLst>
                  <a:path w="1128902" h="610171" extrusionOk="0">
                    <a:moveTo>
                      <a:pt x="1060323" y="0"/>
                    </a:moveTo>
                    <a:cubicBezTo>
                      <a:pt x="1098199" y="0"/>
                      <a:pt x="1128903" y="30704"/>
                      <a:pt x="1128903" y="68580"/>
                    </a:cubicBezTo>
                    <a:lnTo>
                      <a:pt x="1128903" y="541592"/>
                    </a:lnTo>
                    <a:cubicBezTo>
                      <a:pt x="1128903" y="579467"/>
                      <a:pt x="1098199" y="610172"/>
                      <a:pt x="1060323" y="610172"/>
                    </a:cubicBezTo>
                    <a:lnTo>
                      <a:pt x="68580" y="610172"/>
                    </a:lnTo>
                    <a:cubicBezTo>
                      <a:pt x="30704" y="610172"/>
                      <a:pt x="0" y="579468"/>
                      <a:pt x="0" y="541592"/>
                    </a:cubicBezTo>
                    <a:lnTo>
                      <a:pt x="0" y="68580"/>
                    </a:lnTo>
                    <a:cubicBezTo>
                      <a:pt x="0" y="30704"/>
                      <a:pt x="30704" y="0"/>
                      <a:pt x="6858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20" name="Google Shape;1720;p46"/>
              <p:cNvGrpSpPr/>
              <p:nvPr/>
            </p:nvGrpSpPr>
            <p:grpSpPr>
              <a:xfrm>
                <a:off x="4838223" y="4249674"/>
                <a:ext cx="476060" cy="50673"/>
                <a:chOff x="4838223" y="4249674"/>
                <a:chExt cx="476060" cy="50673"/>
              </a:xfrm>
            </p:grpSpPr>
            <p:sp>
              <p:nvSpPr>
                <p:cNvPr id="1721" name="Google Shape;1721;p46"/>
                <p:cNvSpPr/>
                <p:nvPr/>
              </p:nvSpPr>
              <p:spPr>
                <a:xfrm>
                  <a:off x="4838223" y="4249674"/>
                  <a:ext cx="50672" cy="50673"/>
                </a:xfrm>
                <a:custGeom>
                  <a:avLst/>
                  <a:gdLst/>
                  <a:ahLst/>
                  <a:cxnLst/>
                  <a:rect l="l" t="t" r="r" b="b"/>
                  <a:pathLst>
                    <a:path w="50672" h="50673" extrusionOk="0">
                      <a:moveTo>
                        <a:pt x="50673" y="25337"/>
                      </a:moveTo>
                      <a:cubicBezTo>
                        <a:pt x="50673" y="39330"/>
                        <a:pt x="39330" y="50673"/>
                        <a:pt x="25337" y="50673"/>
                      </a:cubicBezTo>
                      <a:cubicBezTo>
                        <a:pt x="11344" y="50673"/>
                        <a:pt x="0" y="39330"/>
                        <a:pt x="0" y="25337"/>
                      </a:cubicBezTo>
                      <a:cubicBezTo>
                        <a:pt x="0" y="11344"/>
                        <a:pt x="11343" y="0"/>
                        <a:pt x="25337" y="0"/>
                      </a:cubicBezTo>
                      <a:cubicBezTo>
                        <a:pt x="39329" y="0"/>
                        <a:pt x="50673" y="11344"/>
                        <a:pt x="50673" y="253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46"/>
                <p:cNvSpPr/>
                <p:nvPr/>
              </p:nvSpPr>
              <p:spPr>
                <a:xfrm>
                  <a:off x="4944618" y="4249674"/>
                  <a:ext cx="50672" cy="50673"/>
                </a:xfrm>
                <a:custGeom>
                  <a:avLst/>
                  <a:gdLst/>
                  <a:ahLst/>
                  <a:cxnLst/>
                  <a:rect l="l" t="t" r="r" b="b"/>
                  <a:pathLst>
                    <a:path w="50672" h="50673" extrusionOk="0">
                      <a:moveTo>
                        <a:pt x="50673" y="25337"/>
                      </a:moveTo>
                      <a:cubicBezTo>
                        <a:pt x="50673" y="39330"/>
                        <a:pt x="39330" y="50673"/>
                        <a:pt x="25336" y="50673"/>
                      </a:cubicBezTo>
                      <a:cubicBezTo>
                        <a:pt x="11344" y="50673"/>
                        <a:pt x="0" y="39330"/>
                        <a:pt x="0" y="25337"/>
                      </a:cubicBezTo>
                      <a:cubicBezTo>
                        <a:pt x="0" y="11344"/>
                        <a:pt x="11343" y="0"/>
                        <a:pt x="25336" y="0"/>
                      </a:cubicBezTo>
                      <a:cubicBezTo>
                        <a:pt x="39329" y="0"/>
                        <a:pt x="50673" y="11344"/>
                        <a:pt x="50673" y="253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46"/>
                <p:cNvSpPr/>
                <p:nvPr/>
              </p:nvSpPr>
              <p:spPr>
                <a:xfrm>
                  <a:off x="5050917" y="4249674"/>
                  <a:ext cx="50672" cy="50673"/>
                </a:xfrm>
                <a:custGeom>
                  <a:avLst/>
                  <a:gdLst/>
                  <a:ahLst/>
                  <a:cxnLst/>
                  <a:rect l="l" t="t" r="r" b="b"/>
                  <a:pathLst>
                    <a:path w="50672" h="50673" extrusionOk="0">
                      <a:moveTo>
                        <a:pt x="50673" y="25337"/>
                      </a:moveTo>
                      <a:cubicBezTo>
                        <a:pt x="50673" y="39330"/>
                        <a:pt x="39330" y="50673"/>
                        <a:pt x="25337" y="50673"/>
                      </a:cubicBezTo>
                      <a:cubicBezTo>
                        <a:pt x="11344" y="50673"/>
                        <a:pt x="0" y="39330"/>
                        <a:pt x="0" y="25337"/>
                      </a:cubicBezTo>
                      <a:cubicBezTo>
                        <a:pt x="0" y="11344"/>
                        <a:pt x="11343" y="0"/>
                        <a:pt x="25337" y="0"/>
                      </a:cubicBezTo>
                      <a:cubicBezTo>
                        <a:pt x="39329" y="0"/>
                        <a:pt x="50673" y="11344"/>
                        <a:pt x="50673" y="253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46"/>
                <p:cNvSpPr/>
                <p:nvPr/>
              </p:nvSpPr>
              <p:spPr>
                <a:xfrm>
                  <a:off x="5157311" y="4249674"/>
                  <a:ext cx="50673" cy="50673"/>
                </a:xfrm>
                <a:custGeom>
                  <a:avLst/>
                  <a:gdLst/>
                  <a:ahLst/>
                  <a:cxnLst/>
                  <a:rect l="l" t="t" r="r" b="b"/>
                  <a:pathLst>
                    <a:path w="50673" h="50673" extrusionOk="0">
                      <a:moveTo>
                        <a:pt x="50673" y="25337"/>
                      </a:moveTo>
                      <a:cubicBezTo>
                        <a:pt x="50673" y="39338"/>
                        <a:pt x="39338" y="50673"/>
                        <a:pt x="25337" y="50673"/>
                      </a:cubicBezTo>
                      <a:cubicBezTo>
                        <a:pt x="11335" y="50673"/>
                        <a:pt x="0" y="39338"/>
                        <a:pt x="0" y="25337"/>
                      </a:cubicBezTo>
                      <a:cubicBezTo>
                        <a:pt x="0" y="11335"/>
                        <a:pt x="11335" y="0"/>
                        <a:pt x="25337" y="0"/>
                      </a:cubicBezTo>
                      <a:cubicBezTo>
                        <a:pt x="39338" y="0"/>
                        <a:pt x="50673" y="11335"/>
                        <a:pt x="50673" y="253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46"/>
                <p:cNvSpPr/>
                <p:nvPr/>
              </p:nvSpPr>
              <p:spPr>
                <a:xfrm>
                  <a:off x="5263610" y="4249674"/>
                  <a:ext cx="50673" cy="50673"/>
                </a:xfrm>
                <a:custGeom>
                  <a:avLst/>
                  <a:gdLst/>
                  <a:ahLst/>
                  <a:cxnLst/>
                  <a:rect l="l" t="t" r="r" b="b"/>
                  <a:pathLst>
                    <a:path w="50673" h="50673" extrusionOk="0">
                      <a:moveTo>
                        <a:pt x="50673" y="25337"/>
                      </a:moveTo>
                      <a:cubicBezTo>
                        <a:pt x="50673" y="39338"/>
                        <a:pt x="39338" y="50673"/>
                        <a:pt x="25337" y="50673"/>
                      </a:cubicBezTo>
                      <a:cubicBezTo>
                        <a:pt x="11335" y="50673"/>
                        <a:pt x="0" y="39338"/>
                        <a:pt x="0" y="25337"/>
                      </a:cubicBezTo>
                      <a:cubicBezTo>
                        <a:pt x="0" y="11335"/>
                        <a:pt x="11335" y="0"/>
                        <a:pt x="25337" y="0"/>
                      </a:cubicBezTo>
                      <a:cubicBezTo>
                        <a:pt x="39338" y="0"/>
                        <a:pt x="50673" y="11335"/>
                        <a:pt x="50673" y="253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26" name="Google Shape;1726;p46"/>
            <p:cNvGrpSpPr/>
            <p:nvPr/>
          </p:nvGrpSpPr>
          <p:grpSpPr>
            <a:xfrm>
              <a:off x="3738654" y="3017809"/>
              <a:ext cx="1430798" cy="123051"/>
              <a:chOff x="4360854" y="3971359"/>
              <a:chExt cx="1430798" cy="123051"/>
            </a:xfrm>
          </p:grpSpPr>
          <p:sp>
            <p:nvSpPr>
              <p:cNvPr id="1727" name="Google Shape;1727;p46"/>
              <p:cNvSpPr/>
              <p:nvPr/>
            </p:nvSpPr>
            <p:spPr>
              <a:xfrm>
                <a:off x="4360854" y="3971359"/>
                <a:ext cx="66651" cy="123051"/>
              </a:xfrm>
              <a:custGeom>
                <a:avLst/>
                <a:gdLst/>
                <a:ahLst/>
                <a:cxnLst/>
                <a:rect l="l" t="t" r="r" b="b"/>
                <a:pathLst>
                  <a:path w="66651" h="123051" extrusionOk="0">
                    <a:moveTo>
                      <a:pt x="1500" y="65145"/>
                    </a:moveTo>
                    <a:lnTo>
                      <a:pt x="57888" y="121533"/>
                    </a:lnTo>
                    <a:cubicBezTo>
                      <a:pt x="61127" y="124772"/>
                      <a:pt x="66651" y="122485"/>
                      <a:pt x="66651" y="117914"/>
                    </a:cubicBezTo>
                    <a:lnTo>
                      <a:pt x="66651" y="5138"/>
                    </a:lnTo>
                    <a:cubicBezTo>
                      <a:pt x="66651" y="566"/>
                      <a:pt x="61127" y="-1720"/>
                      <a:pt x="57888" y="1518"/>
                    </a:cubicBezTo>
                    <a:lnTo>
                      <a:pt x="1500" y="57906"/>
                    </a:lnTo>
                    <a:cubicBezTo>
                      <a:pt x="-500" y="59906"/>
                      <a:pt x="-500" y="63145"/>
                      <a:pt x="1500" y="6524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46"/>
              <p:cNvSpPr/>
              <p:nvPr/>
            </p:nvSpPr>
            <p:spPr>
              <a:xfrm>
                <a:off x="5725001" y="3971359"/>
                <a:ext cx="66651" cy="123051"/>
              </a:xfrm>
              <a:custGeom>
                <a:avLst/>
                <a:gdLst/>
                <a:ahLst/>
                <a:cxnLst/>
                <a:rect l="l" t="t" r="r" b="b"/>
                <a:pathLst>
                  <a:path w="66651" h="123051" extrusionOk="0">
                    <a:moveTo>
                      <a:pt x="65151" y="65145"/>
                    </a:moveTo>
                    <a:lnTo>
                      <a:pt x="8763" y="121533"/>
                    </a:lnTo>
                    <a:cubicBezTo>
                      <a:pt x="5525" y="124772"/>
                      <a:pt x="0" y="122485"/>
                      <a:pt x="0" y="117914"/>
                    </a:cubicBezTo>
                    <a:lnTo>
                      <a:pt x="0" y="5138"/>
                    </a:lnTo>
                    <a:cubicBezTo>
                      <a:pt x="0" y="566"/>
                      <a:pt x="5525" y="-1720"/>
                      <a:pt x="8763" y="1518"/>
                    </a:cubicBezTo>
                    <a:lnTo>
                      <a:pt x="65151" y="57906"/>
                    </a:lnTo>
                    <a:cubicBezTo>
                      <a:pt x="67151" y="59906"/>
                      <a:pt x="67151" y="63145"/>
                      <a:pt x="65151" y="6524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29" name="Google Shape;1729;p46"/>
          <p:cNvGrpSpPr/>
          <p:nvPr/>
        </p:nvGrpSpPr>
        <p:grpSpPr>
          <a:xfrm>
            <a:off x="2472301" y="3586302"/>
            <a:ext cx="780835" cy="462544"/>
            <a:chOff x="4309776" y="600731"/>
            <a:chExt cx="780835" cy="462544"/>
          </a:xfrm>
        </p:grpSpPr>
        <p:sp>
          <p:nvSpPr>
            <p:cNvPr id="1730" name="Google Shape;1730;p46"/>
            <p:cNvSpPr/>
            <p:nvPr/>
          </p:nvSpPr>
          <p:spPr>
            <a:xfrm>
              <a:off x="4309776" y="730567"/>
              <a:ext cx="631507" cy="332708"/>
            </a:xfrm>
            <a:custGeom>
              <a:avLst/>
              <a:gdLst/>
              <a:ahLst/>
              <a:cxnLst/>
              <a:rect l="l" t="t" r="r" b="b"/>
              <a:pathLst>
                <a:path w="631507" h="332708" extrusionOk="0">
                  <a:moveTo>
                    <a:pt x="631508" y="44577"/>
                  </a:moveTo>
                  <a:lnTo>
                    <a:pt x="631508" y="288131"/>
                  </a:lnTo>
                  <a:cubicBezTo>
                    <a:pt x="631508" y="312706"/>
                    <a:pt x="611505" y="332708"/>
                    <a:pt x="587026" y="332708"/>
                  </a:cubicBezTo>
                  <a:lnTo>
                    <a:pt x="44482" y="332708"/>
                  </a:lnTo>
                  <a:cubicBezTo>
                    <a:pt x="19907" y="332708"/>
                    <a:pt x="0" y="312706"/>
                    <a:pt x="0" y="288131"/>
                  </a:cubicBezTo>
                  <a:lnTo>
                    <a:pt x="0" y="44577"/>
                  </a:lnTo>
                  <a:cubicBezTo>
                    <a:pt x="0" y="20002"/>
                    <a:pt x="19812" y="0"/>
                    <a:pt x="44482" y="0"/>
                  </a:cubicBezTo>
                  <a:lnTo>
                    <a:pt x="587026" y="0"/>
                  </a:lnTo>
                  <a:cubicBezTo>
                    <a:pt x="611505" y="0"/>
                    <a:pt x="631508" y="20002"/>
                    <a:pt x="631508" y="4457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46"/>
            <p:cNvSpPr/>
            <p:nvPr/>
          </p:nvSpPr>
          <p:spPr>
            <a:xfrm>
              <a:off x="4834985" y="730567"/>
              <a:ext cx="106394" cy="133731"/>
            </a:xfrm>
            <a:custGeom>
              <a:avLst/>
              <a:gdLst/>
              <a:ahLst/>
              <a:cxnLst/>
              <a:rect l="l" t="t" r="r" b="b"/>
              <a:pathLst>
                <a:path w="106394" h="133731" extrusionOk="0">
                  <a:moveTo>
                    <a:pt x="106299" y="44577"/>
                  </a:moveTo>
                  <a:lnTo>
                    <a:pt x="106299" y="133636"/>
                  </a:lnTo>
                  <a:cubicBezTo>
                    <a:pt x="104870" y="133731"/>
                    <a:pt x="103346" y="133731"/>
                    <a:pt x="101917" y="133731"/>
                  </a:cubicBezTo>
                  <a:cubicBezTo>
                    <a:pt x="45625" y="133731"/>
                    <a:pt x="0" y="88011"/>
                    <a:pt x="0" y="31718"/>
                  </a:cubicBezTo>
                  <a:cubicBezTo>
                    <a:pt x="0" y="20574"/>
                    <a:pt x="1714" y="10001"/>
                    <a:pt x="5048" y="0"/>
                  </a:cubicBezTo>
                  <a:lnTo>
                    <a:pt x="61913" y="0"/>
                  </a:lnTo>
                  <a:cubicBezTo>
                    <a:pt x="86392" y="0"/>
                    <a:pt x="106394" y="20002"/>
                    <a:pt x="106394" y="4457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32" name="Google Shape;1732;p46"/>
            <p:cNvGrpSpPr/>
            <p:nvPr/>
          </p:nvGrpSpPr>
          <p:grpSpPr>
            <a:xfrm>
              <a:off x="4801916" y="600731"/>
              <a:ext cx="288695" cy="288695"/>
              <a:chOff x="4801916" y="600731"/>
              <a:chExt cx="288695" cy="288695"/>
            </a:xfrm>
          </p:grpSpPr>
          <p:sp>
            <p:nvSpPr>
              <p:cNvPr id="1733" name="Google Shape;1733;p46"/>
              <p:cNvSpPr/>
              <p:nvPr/>
            </p:nvSpPr>
            <p:spPr>
              <a:xfrm rot="-2700000">
                <a:off x="4844194" y="643009"/>
                <a:ext cx="204138" cy="204138"/>
              </a:xfrm>
              <a:custGeom>
                <a:avLst/>
                <a:gdLst/>
                <a:ahLst/>
                <a:cxnLst/>
                <a:rect l="l" t="t" r="r" b="b"/>
                <a:pathLst>
                  <a:path w="204025" h="204025" extrusionOk="0">
                    <a:moveTo>
                      <a:pt x="204026" y="102013"/>
                    </a:moveTo>
                    <a:cubicBezTo>
                      <a:pt x="204026" y="158353"/>
                      <a:pt x="158353" y="204026"/>
                      <a:pt x="102013" y="204026"/>
                    </a:cubicBezTo>
                    <a:cubicBezTo>
                      <a:pt x="45673" y="204026"/>
                      <a:pt x="0" y="158353"/>
                      <a:pt x="0" y="102013"/>
                    </a:cubicBezTo>
                    <a:cubicBezTo>
                      <a:pt x="0" y="45673"/>
                      <a:pt x="45673" y="0"/>
                      <a:pt x="102013" y="0"/>
                    </a:cubicBezTo>
                    <a:cubicBezTo>
                      <a:pt x="158353" y="0"/>
                      <a:pt x="204026" y="45673"/>
                      <a:pt x="204026" y="1020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46"/>
              <p:cNvSpPr/>
              <p:nvPr/>
            </p:nvSpPr>
            <p:spPr>
              <a:xfrm>
                <a:off x="4888801" y="703802"/>
                <a:ext cx="114585" cy="88106"/>
              </a:xfrm>
              <a:custGeom>
                <a:avLst/>
                <a:gdLst/>
                <a:ahLst/>
                <a:cxnLst/>
                <a:rect l="l" t="t" r="r" b="b"/>
                <a:pathLst>
                  <a:path w="114585" h="88106" extrusionOk="0">
                    <a:moveTo>
                      <a:pt x="0" y="61722"/>
                    </a:moveTo>
                    <a:lnTo>
                      <a:pt x="26479" y="88106"/>
                    </a:lnTo>
                    <a:lnTo>
                      <a:pt x="114586" y="0"/>
                    </a:lnTo>
                  </a:path>
                </a:pathLst>
              </a:custGeom>
              <a:noFill/>
              <a:ln w="2055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5" name="Google Shape;1735;p46"/>
            <p:cNvGrpSpPr/>
            <p:nvPr/>
          </p:nvGrpSpPr>
          <p:grpSpPr>
            <a:xfrm>
              <a:off x="4423219" y="820197"/>
              <a:ext cx="400335" cy="153543"/>
              <a:chOff x="4423219" y="820197"/>
              <a:chExt cx="400335" cy="153543"/>
            </a:xfrm>
          </p:grpSpPr>
          <p:grpSp>
            <p:nvGrpSpPr>
              <p:cNvPr id="1736" name="Google Shape;1736;p46"/>
              <p:cNvGrpSpPr/>
              <p:nvPr/>
            </p:nvGrpSpPr>
            <p:grpSpPr>
              <a:xfrm>
                <a:off x="4511040" y="820197"/>
                <a:ext cx="224599" cy="153543"/>
                <a:chOff x="4511040" y="820197"/>
                <a:chExt cx="224599" cy="153543"/>
              </a:xfrm>
            </p:grpSpPr>
            <p:sp>
              <p:nvSpPr>
                <p:cNvPr id="1737" name="Google Shape;1737;p46"/>
                <p:cNvSpPr/>
                <p:nvPr/>
              </p:nvSpPr>
              <p:spPr>
                <a:xfrm>
                  <a:off x="4511040" y="820197"/>
                  <a:ext cx="224599" cy="153543"/>
                </a:xfrm>
                <a:custGeom>
                  <a:avLst/>
                  <a:gdLst/>
                  <a:ahLst/>
                  <a:cxnLst/>
                  <a:rect l="l" t="t" r="r" b="b"/>
                  <a:pathLst>
                    <a:path w="224599" h="153543" extrusionOk="0">
                      <a:moveTo>
                        <a:pt x="208121" y="0"/>
                      </a:moveTo>
                      <a:cubicBezTo>
                        <a:pt x="217222" y="0"/>
                        <a:pt x="224599" y="7378"/>
                        <a:pt x="224599" y="16478"/>
                      </a:cubicBezTo>
                      <a:lnTo>
                        <a:pt x="224599" y="137065"/>
                      </a:lnTo>
                      <a:cubicBezTo>
                        <a:pt x="224599" y="146165"/>
                        <a:pt x="217222" y="153543"/>
                        <a:pt x="208121" y="153543"/>
                      </a:cubicBezTo>
                      <a:lnTo>
                        <a:pt x="16478" y="153543"/>
                      </a:lnTo>
                      <a:cubicBezTo>
                        <a:pt x="7378" y="153543"/>
                        <a:pt x="0" y="146165"/>
                        <a:pt x="0" y="137065"/>
                      </a:cubicBezTo>
                      <a:lnTo>
                        <a:pt x="0" y="16478"/>
                      </a:lnTo>
                      <a:cubicBezTo>
                        <a:pt x="0" y="7378"/>
                        <a:pt x="7378" y="0"/>
                        <a:pt x="16478"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38" name="Google Shape;1738;p46"/>
                <p:cNvGrpSpPr/>
                <p:nvPr/>
              </p:nvGrpSpPr>
              <p:grpSpPr>
                <a:xfrm>
                  <a:off x="4524184" y="832485"/>
                  <a:ext cx="198405" cy="131635"/>
                  <a:chOff x="4524184" y="832485"/>
                  <a:chExt cx="198405" cy="131635"/>
                </a:xfrm>
              </p:grpSpPr>
              <p:sp>
                <p:nvSpPr>
                  <p:cNvPr id="1739" name="Google Shape;1739;p46"/>
                  <p:cNvSpPr/>
                  <p:nvPr/>
                </p:nvSpPr>
                <p:spPr>
                  <a:xfrm>
                    <a:off x="4524184" y="832485"/>
                    <a:ext cx="198405" cy="131635"/>
                  </a:xfrm>
                  <a:custGeom>
                    <a:avLst/>
                    <a:gdLst/>
                    <a:ahLst/>
                    <a:cxnLst/>
                    <a:rect l="l" t="t" r="r" b="b"/>
                    <a:pathLst>
                      <a:path w="198405" h="131635" extrusionOk="0">
                        <a:moveTo>
                          <a:pt x="0" y="131636"/>
                        </a:moveTo>
                        <a:lnTo>
                          <a:pt x="198406" y="0"/>
                        </a:lnTo>
                      </a:path>
                    </a:pathLst>
                  </a:custGeom>
                  <a:noFill/>
                  <a:ln w="9525" cap="rnd"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46"/>
                  <p:cNvSpPr/>
                  <p:nvPr/>
                </p:nvSpPr>
                <p:spPr>
                  <a:xfrm>
                    <a:off x="4524184" y="832485"/>
                    <a:ext cx="198405" cy="131635"/>
                  </a:xfrm>
                  <a:custGeom>
                    <a:avLst/>
                    <a:gdLst/>
                    <a:ahLst/>
                    <a:cxnLst/>
                    <a:rect l="l" t="t" r="r" b="b"/>
                    <a:pathLst>
                      <a:path w="198405" h="131635" extrusionOk="0">
                        <a:moveTo>
                          <a:pt x="198406" y="131636"/>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41" name="Google Shape;1741;p46"/>
              <p:cNvGrpSpPr/>
              <p:nvPr/>
            </p:nvGrpSpPr>
            <p:grpSpPr>
              <a:xfrm>
                <a:off x="4423219" y="867251"/>
                <a:ext cx="400335" cy="52101"/>
                <a:chOff x="4423219" y="867251"/>
                <a:chExt cx="400335" cy="52101"/>
              </a:xfrm>
            </p:grpSpPr>
            <p:sp>
              <p:nvSpPr>
                <p:cNvPr id="1742" name="Google Shape;1742;p46"/>
                <p:cNvSpPr/>
                <p:nvPr/>
              </p:nvSpPr>
              <p:spPr>
                <a:xfrm>
                  <a:off x="4798313" y="867251"/>
                  <a:ext cx="25241" cy="50482"/>
                </a:xfrm>
                <a:custGeom>
                  <a:avLst/>
                  <a:gdLst/>
                  <a:ahLst/>
                  <a:cxnLst/>
                  <a:rect l="l" t="t" r="r" b="b"/>
                  <a:pathLst>
                    <a:path w="25241" h="50482" extrusionOk="0">
                      <a:moveTo>
                        <a:pt x="0" y="0"/>
                      </a:moveTo>
                      <a:lnTo>
                        <a:pt x="25241" y="25241"/>
                      </a:lnTo>
                      <a:lnTo>
                        <a:pt x="0" y="50482"/>
                      </a:lnTo>
                    </a:path>
                  </a:pathLst>
                </a:custGeom>
                <a:solidFill>
                  <a:schemeClr val="lt1"/>
                </a:solidFill>
                <a:ln w="20550"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46"/>
                <p:cNvSpPr/>
                <p:nvPr/>
              </p:nvSpPr>
              <p:spPr>
                <a:xfrm>
                  <a:off x="4423219" y="868965"/>
                  <a:ext cx="25241" cy="50387"/>
                </a:xfrm>
                <a:custGeom>
                  <a:avLst/>
                  <a:gdLst/>
                  <a:ahLst/>
                  <a:cxnLst/>
                  <a:rect l="l" t="t" r="r" b="b"/>
                  <a:pathLst>
                    <a:path w="25241" h="50387" extrusionOk="0">
                      <a:moveTo>
                        <a:pt x="25241" y="50387"/>
                      </a:moveTo>
                      <a:lnTo>
                        <a:pt x="0" y="25146"/>
                      </a:lnTo>
                      <a:lnTo>
                        <a:pt x="25241" y="0"/>
                      </a:lnTo>
                    </a:path>
                  </a:pathLst>
                </a:custGeom>
                <a:solidFill>
                  <a:schemeClr val="lt1"/>
                </a:solidFill>
                <a:ln w="20550"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744" name="Google Shape;1744;p46"/>
          <p:cNvGrpSpPr/>
          <p:nvPr/>
        </p:nvGrpSpPr>
        <p:grpSpPr>
          <a:xfrm>
            <a:off x="2551842" y="4243025"/>
            <a:ext cx="453104" cy="310991"/>
            <a:chOff x="8968549" y="2613850"/>
            <a:chExt cx="453104" cy="310991"/>
          </a:xfrm>
        </p:grpSpPr>
        <p:sp>
          <p:nvSpPr>
            <p:cNvPr id="1745" name="Google Shape;1745;p46"/>
            <p:cNvSpPr/>
            <p:nvPr/>
          </p:nvSpPr>
          <p:spPr>
            <a:xfrm>
              <a:off x="8976836" y="2622804"/>
              <a:ext cx="444817" cy="302037"/>
            </a:xfrm>
            <a:custGeom>
              <a:avLst/>
              <a:gdLst/>
              <a:ahLst/>
              <a:cxnLst/>
              <a:rect l="l" t="t" r="r" b="b"/>
              <a:pathLst>
                <a:path w="444817" h="302037" extrusionOk="0">
                  <a:moveTo>
                    <a:pt x="423481" y="0"/>
                  </a:moveTo>
                  <a:cubicBezTo>
                    <a:pt x="435265" y="0"/>
                    <a:pt x="444817" y="9552"/>
                    <a:pt x="444817" y="21336"/>
                  </a:cubicBezTo>
                  <a:lnTo>
                    <a:pt x="444817" y="280702"/>
                  </a:lnTo>
                  <a:cubicBezTo>
                    <a:pt x="444817" y="292485"/>
                    <a:pt x="435265" y="302038"/>
                    <a:pt x="423481" y="302038"/>
                  </a:cubicBezTo>
                  <a:lnTo>
                    <a:pt x="21336" y="302038"/>
                  </a:lnTo>
                  <a:cubicBezTo>
                    <a:pt x="9552" y="302038"/>
                    <a:pt x="0" y="292485"/>
                    <a:pt x="0" y="280702"/>
                  </a:cubicBezTo>
                  <a:lnTo>
                    <a:pt x="0" y="21336"/>
                  </a:lnTo>
                  <a:cubicBezTo>
                    <a:pt x="0" y="9552"/>
                    <a:pt x="9552" y="0"/>
                    <a:pt x="21336"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46"/>
            <p:cNvSpPr/>
            <p:nvPr/>
          </p:nvSpPr>
          <p:spPr>
            <a:xfrm>
              <a:off x="8968549" y="2613850"/>
              <a:ext cx="444817" cy="302037"/>
            </a:xfrm>
            <a:custGeom>
              <a:avLst/>
              <a:gdLst/>
              <a:ahLst/>
              <a:cxnLst/>
              <a:rect l="l" t="t" r="r" b="b"/>
              <a:pathLst>
                <a:path w="444817" h="302037" extrusionOk="0">
                  <a:moveTo>
                    <a:pt x="423481" y="0"/>
                  </a:moveTo>
                  <a:cubicBezTo>
                    <a:pt x="435265" y="0"/>
                    <a:pt x="444817" y="9552"/>
                    <a:pt x="444817" y="21336"/>
                  </a:cubicBezTo>
                  <a:lnTo>
                    <a:pt x="444817" y="280702"/>
                  </a:lnTo>
                  <a:cubicBezTo>
                    <a:pt x="444817" y="292485"/>
                    <a:pt x="435265" y="302038"/>
                    <a:pt x="423481" y="302038"/>
                  </a:cubicBezTo>
                  <a:lnTo>
                    <a:pt x="21336" y="302038"/>
                  </a:lnTo>
                  <a:cubicBezTo>
                    <a:pt x="9552" y="302038"/>
                    <a:pt x="0" y="292485"/>
                    <a:pt x="0" y="280702"/>
                  </a:cubicBezTo>
                  <a:lnTo>
                    <a:pt x="0" y="21336"/>
                  </a:lnTo>
                  <a:cubicBezTo>
                    <a:pt x="0" y="9552"/>
                    <a:pt x="9552" y="0"/>
                    <a:pt x="21336"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46"/>
            <p:cNvSpPr/>
            <p:nvPr/>
          </p:nvSpPr>
          <p:spPr>
            <a:xfrm>
              <a:off x="9048940" y="2682525"/>
              <a:ext cx="101441" cy="185546"/>
            </a:xfrm>
            <a:custGeom>
              <a:avLst/>
              <a:gdLst/>
              <a:ahLst/>
              <a:cxnLst/>
              <a:rect l="l" t="t" r="r" b="b"/>
              <a:pathLst>
                <a:path w="101441" h="185546" extrusionOk="0">
                  <a:moveTo>
                    <a:pt x="88678" y="0"/>
                  </a:moveTo>
                  <a:cubicBezTo>
                    <a:pt x="95727" y="0"/>
                    <a:pt x="101442" y="5715"/>
                    <a:pt x="101442" y="12764"/>
                  </a:cubicBezTo>
                  <a:lnTo>
                    <a:pt x="101442" y="172784"/>
                  </a:lnTo>
                  <a:cubicBezTo>
                    <a:pt x="101442" y="179833"/>
                    <a:pt x="95727" y="185547"/>
                    <a:pt x="88678" y="185547"/>
                  </a:cubicBezTo>
                  <a:lnTo>
                    <a:pt x="12764" y="185547"/>
                  </a:lnTo>
                  <a:cubicBezTo>
                    <a:pt x="5715" y="185547"/>
                    <a:pt x="0" y="179833"/>
                    <a:pt x="0" y="172784"/>
                  </a:cubicBezTo>
                  <a:lnTo>
                    <a:pt x="0" y="12764"/>
                  </a:lnTo>
                  <a:cubicBezTo>
                    <a:pt x="0" y="5714"/>
                    <a:pt x="5714" y="0"/>
                    <a:pt x="12764"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48" name="Google Shape;1748;p46"/>
            <p:cNvGrpSpPr/>
            <p:nvPr/>
          </p:nvGrpSpPr>
          <p:grpSpPr>
            <a:xfrm>
              <a:off x="9195244" y="2694622"/>
              <a:ext cx="127158" cy="157924"/>
              <a:chOff x="9195244" y="2694622"/>
              <a:chExt cx="127158" cy="157924"/>
            </a:xfrm>
          </p:grpSpPr>
          <p:sp>
            <p:nvSpPr>
              <p:cNvPr id="1749" name="Google Shape;1749;p46"/>
              <p:cNvSpPr/>
              <p:nvPr/>
            </p:nvSpPr>
            <p:spPr>
              <a:xfrm>
                <a:off x="9195244" y="2694622"/>
                <a:ext cx="127158" cy="18764"/>
              </a:xfrm>
              <a:custGeom>
                <a:avLst/>
                <a:gdLst/>
                <a:ahLst/>
                <a:cxnLst/>
                <a:rect l="l" t="t" r="r" b="b"/>
                <a:pathLst>
                  <a:path w="127158" h="18764" extrusionOk="0">
                    <a:moveTo>
                      <a:pt x="0" y="0"/>
                    </a:moveTo>
                    <a:lnTo>
                      <a:pt x="127159" y="0"/>
                    </a:lnTo>
                    <a:lnTo>
                      <a:pt x="127159" y="18764"/>
                    </a:lnTo>
                    <a:lnTo>
                      <a:pt x="0" y="187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46"/>
              <p:cNvSpPr/>
              <p:nvPr/>
            </p:nvSpPr>
            <p:spPr>
              <a:xfrm>
                <a:off x="9195244" y="2741009"/>
                <a:ext cx="127158" cy="18764"/>
              </a:xfrm>
              <a:custGeom>
                <a:avLst/>
                <a:gdLst/>
                <a:ahLst/>
                <a:cxnLst/>
                <a:rect l="l" t="t" r="r" b="b"/>
                <a:pathLst>
                  <a:path w="127158" h="18764" extrusionOk="0">
                    <a:moveTo>
                      <a:pt x="0" y="0"/>
                    </a:moveTo>
                    <a:lnTo>
                      <a:pt x="127159" y="0"/>
                    </a:lnTo>
                    <a:lnTo>
                      <a:pt x="127159" y="18764"/>
                    </a:lnTo>
                    <a:lnTo>
                      <a:pt x="0" y="187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46"/>
              <p:cNvSpPr/>
              <p:nvPr/>
            </p:nvSpPr>
            <p:spPr>
              <a:xfrm>
                <a:off x="9195244" y="2787396"/>
                <a:ext cx="127158" cy="18764"/>
              </a:xfrm>
              <a:custGeom>
                <a:avLst/>
                <a:gdLst/>
                <a:ahLst/>
                <a:cxnLst/>
                <a:rect l="l" t="t" r="r" b="b"/>
                <a:pathLst>
                  <a:path w="127158" h="18764" extrusionOk="0">
                    <a:moveTo>
                      <a:pt x="0" y="0"/>
                    </a:moveTo>
                    <a:lnTo>
                      <a:pt x="127159" y="0"/>
                    </a:lnTo>
                    <a:lnTo>
                      <a:pt x="127159" y="18764"/>
                    </a:lnTo>
                    <a:lnTo>
                      <a:pt x="0" y="187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46"/>
              <p:cNvSpPr/>
              <p:nvPr/>
            </p:nvSpPr>
            <p:spPr>
              <a:xfrm>
                <a:off x="9195244" y="2833782"/>
                <a:ext cx="127158" cy="18764"/>
              </a:xfrm>
              <a:custGeom>
                <a:avLst/>
                <a:gdLst/>
                <a:ahLst/>
                <a:cxnLst/>
                <a:rect l="l" t="t" r="r" b="b"/>
                <a:pathLst>
                  <a:path w="127158" h="18764" extrusionOk="0">
                    <a:moveTo>
                      <a:pt x="0" y="0"/>
                    </a:moveTo>
                    <a:lnTo>
                      <a:pt x="127159" y="0"/>
                    </a:lnTo>
                    <a:lnTo>
                      <a:pt x="127159" y="18764"/>
                    </a:lnTo>
                    <a:lnTo>
                      <a:pt x="0" y="187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53" name="Google Shape;1753;p46"/>
          <p:cNvGrpSpPr/>
          <p:nvPr/>
        </p:nvGrpSpPr>
        <p:grpSpPr>
          <a:xfrm>
            <a:off x="2506524" y="2957880"/>
            <a:ext cx="712374" cy="434244"/>
            <a:chOff x="2771775" y="636555"/>
            <a:chExt cx="712374" cy="434244"/>
          </a:xfrm>
        </p:grpSpPr>
        <p:sp>
          <p:nvSpPr>
            <p:cNvPr id="1754" name="Google Shape;1754;p46"/>
            <p:cNvSpPr/>
            <p:nvPr/>
          </p:nvSpPr>
          <p:spPr>
            <a:xfrm>
              <a:off x="2771775" y="646842"/>
              <a:ext cx="712374" cy="423957"/>
            </a:xfrm>
            <a:custGeom>
              <a:avLst/>
              <a:gdLst/>
              <a:ahLst/>
              <a:cxnLst/>
              <a:rect l="l" t="t" r="r" b="b"/>
              <a:pathLst>
                <a:path w="712374" h="423957" extrusionOk="0">
                  <a:moveTo>
                    <a:pt x="661797" y="0"/>
                  </a:moveTo>
                  <a:cubicBezTo>
                    <a:pt x="689730" y="0"/>
                    <a:pt x="712375" y="22644"/>
                    <a:pt x="712375" y="50578"/>
                  </a:cubicBezTo>
                  <a:lnTo>
                    <a:pt x="712375" y="373380"/>
                  </a:lnTo>
                  <a:cubicBezTo>
                    <a:pt x="712375" y="401313"/>
                    <a:pt x="689730" y="423958"/>
                    <a:pt x="661797" y="423958"/>
                  </a:cubicBezTo>
                  <a:lnTo>
                    <a:pt x="50578" y="423958"/>
                  </a:lnTo>
                  <a:cubicBezTo>
                    <a:pt x="22644" y="423958"/>
                    <a:pt x="0" y="401313"/>
                    <a:pt x="0" y="373380"/>
                  </a:cubicBezTo>
                  <a:lnTo>
                    <a:pt x="0" y="50578"/>
                  </a:lnTo>
                  <a:cubicBezTo>
                    <a:pt x="0" y="22644"/>
                    <a:pt x="22644" y="0"/>
                    <a:pt x="50578" y="0"/>
                  </a:cubicBezTo>
                  <a:close/>
                </a:path>
              </a:pathLst>
            </a:custGeom>
            <a:solidFill>
              <a:srgbClr val="E6EA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46"/>
            <p:cNvSpPr/>
            <p:nvPr/>
          </p:nvSpPr>
          <p:spPr>
            <a:xfrm>
              <a:off x="2771775" y="636555"/>
              <a:ext cx="712374" cy="423957"/>
            </a:xfrm>
            <a:custGeom>
              <a:avLst/>
              <a:gdLst/>
              <a:ahLst/>
              <a:cxnLst/>
              <a:rect l="l" t="t" r="r" b="b"/>
              <a:pathLst>
                <a:path w="712374" h="423957" extrusionOk="0">
                  <a:moveTo>
                    <a:pt x="661797" y="0"/>
                  </a:moveTo>
                  <a:cubicBezTo>
                    <a:pt x="689730" y="0"/>
                    <a:pt x="712375" y="22644"/>
                    <a:pt x="712375" y="50578"/>
                  </a:cubicBezTo>
                  <a:lnTo>
                    <a:pt x="712375" y="373380"/>
                  </a:lnTo>
                  <a:cubicBezTo>
                    <a:pt x="712375" y="401313"/>
                    <a:pt x="689730" y="423958"/>
                    <a:pt x="661797" y="423958"/>
                  </a:cubicBezTo>
                  <a:lnTo>
                    <a:pt x="50578" y="423958"/>
                  </a:lnTo>
                  <a:cubicBezTo>
                    <a:pt x="22644" y="423958"/>
                    <a:pt x="0" y="401313"/>
                    <a:pt x="0" y="373380"/>
                  </a:cubicBezTo>
                  <a:lnTo>
                    <a:pt x="0" y="50578"/>
                  </a:lnTo>
                  <a:cubicBezTo>
                    <a:pt x="0" y="22644"/>
                    <a:pt x="22644" y="0"/>
                    <a:pt x="5057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56" name="Google Shape;1756;p46"/>
            <p:cNvGrpSpPr/>
            <p:nvPr/>
          </p:nvGrpSpPr>
          <p:grpSpPr>
            <a:xfrm>
              <a:off x="2853880" y="721233"/>
              <a:ext cx="548163" cy="254697"/>
              <a:chOff x="2853880" y="721233"/>
              <a:chExt cx="548163" cy="254697"/>
            </a:xfrm>
          </p:grpSpPr>
          <p:grpSp>
            <p:nvGrpSpPr>
              <p:cNvPr id="1757" name="Google Shape;1757;p46"/>
              <p:cNvGrpSpPr/>
              <p:nvPr/>
            </p:nvGrpSpPr>
            <p:grpSpPr>
              <a:xfrm>
                <a:off x="2853880" y="721233"/>
                <a:ext cx="102108" cy="254697"/>
                <a:chOff x="2853880" y="721233"/>
                <a:chExt cx="102108" cy="254697"/>
              </a:xfrm>
            </p:grpSpPr>
            <p:sp>
              <p:nvSpPr>
                <p:cNvPr id="1758" name="Google Shape;1758;p46"/>
                <p:cNvSpPr/>
                <p:nvPr/>
              </p:nvSpPr>
              <p:spPr>
                <a:xfrm>
                  <a:off x="2853880" y="730281"/>
                  <a:ext cx="102108" cy="245649"/>
                </a:xfrm>
                <a:custGeom>
                  <a:avLst/>
                  <a:gdLst/>
                  <a:ahLst/>
                  <a:cxnLst/>
                  <a:rect l="l" t="t" r="r" b="b"/>
                  <a:pathLst>
                    <a:path w="102108" h="245649" extrusionOk="0">
                      <a:moveTo>
                        <a:pt x="88583" y="0"/>
                      </a:moveTo>
                      <a:cubicBezTo>
                        <a:pt x="96052" y="0"/>
                        <a:pt x="102108" y="6056"/>
                        <a:pt x="102108" y="13526"/>
                      </a:cubicBezTo>
                      <a:lnTo>
                        <a:pt x="102108" y="232124"/>
                      </a:lnTo>
                      <a:cubicBezTo>
                        <a:pt x="102108" y="239594"/>
                        <a:pt x="96052" y="245650"/>
                        <a:pt x="88583" y="245650"/>
                      </a:cubicBezTo>
                      <a:lnTo>
                        <a:pt x="13526" y="245650"/>
                      </a:lnTo>
                      <a:cubicBezTo>
                        <a:pt x="6056" y="245650"/>
                        <a:pt x="0" y="239594"/>
                        <a:pt x="0" y="232124"/>
                      </a:cubicBezTo>
                      <a:lnTo>
                        <a:pt x="0" y="13526"/>
                      </a:lnTo>
                      <a:cubicBezTo>
                        <a:pt x="0" y="6056"/>
                        <a:pt x="6056" y="0"/>
                        <a:pt x="13526" y="0"/>
                      </a:cubicBezTo>
                      <a:close/>
                    </a:path>
                  </a:pathLst>
                </a:custGeom>
                <a:solidFill>
                  <a:srgbClr val="D2D6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46"/>
                <p:cNvSpPr/>
                <p:nvPr/>
              </p:nvSpPr>
              <p:spPr>
                <a:xfrm>
                  <a:off x="2853880" y="721233"/>
                  <a:ext cx="102108" cy="245649"/>
                </a:xfrm>
                <a:custGeom>
                  <a:avLst/>
                  <a:gdLst/>
                  <a:ahLst/>
                  <a:cxnLst/>
                  <a:rect l="l" t="t" r="r" b="b"/>
                  <a:pathLst>
                    <a:path w="102108" h="245649" extrusionOk="0">
                      <a:moveTo>
                        <a:pt x="88583" y="0"/>
                      </a:moveTo>
                      <a:cubicBezTo>
                        <a:pt x="96052" y="0"/>
                        <a:pt x="102108" y="6056"/>
                        <a:pt x="102108" y="13525"/>
                      </a:cubicBezTo>
                      <a:lnTo>
                        <a:pt x="102108" y="232124"/>
                      </a:lnTo>
                      <a:cubicBezTo>
                        <a:pt x="102108" y="239594"/>
                        <a:pt x="96052" y="245650"/>
                        <a:pt x="88583" y="245650"/>
                      </a:cubicBezTo>
                      <a:lnTo>
                        <a:pt x="13526" y="245650"/>
                      </a:lnTo>
                      <a:cubicBezTo>
                        <a:pt x="6056" y="245650"/>
                        <a:pt x="0" y="239594"/>
                        <a:pt x="0" y="232124"/>
                      </a:cubicBezTo>
                      <a:lnTo>
                        <a:pt x="0" y="13525"/>
                      </a:lnTo>
                      <a:cubicBezTo>
                        <a:pt x="0" y="6056"/>
                        <a:pt x="6056" y="0"/>
                        <a:pt x="13526"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46"/>
                <p:cNvSpPr/>
                <p:nvPr/>
              </p:nvSpPr>
              <p:spPr>
                <a:xfrm>
                  <a:off x="2864358" y="734853"/>
                  <a:ext cx="81248" cy="188309"/>
                </a:xfrm>
                <a:custGeom>
                  <a:avLst/>
                  <a:gdLst/>
                  <a:ahLst/>
                  <a:cxnLst/>
                  <a:rect l="l" t="t" r="r" b="b"/>
                  <a:pathLst>
                    <a:path w="81248" h="188309" extrusionOk="0">
                      <a:moveTo>
                        <a:pt x="0" y="0"/>
                      </a:moveTo>
                      <a:lnTo>
                        <a:pt x="81248" y="0"/>
                      </a:lnTo>
                      <a:lnTo>
                        <a:pt x="81248" y="188309"/>
                      </a:lnTo>
                      <a:lnTo>
                        <a:pt x="0" y="18830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61" name="Google Shape;1761;p46"/>
              <p:cNvGrpSpPr/>
              <p:nvPr/>
            </p:nvGrpSpPr>
            <p:grpSpPr>
              <a:xfrm>
                <a:off x="3002565" y="721233"/>
                <a:ext cx="102108" cy="254697"/>
                <a:chOff x="3002565" y="721233"/>
                <a:chExt cx="102108" cy="254697"/>
              </a:xfrm>
            </p:grpSpPr>
            <p:sp>
              <p:nvSpPr>
                <p:cNvPr id="1762" name="Google Shape;1762;p46"/>
                <p:cNvSpPr/>
                <p:nvPr/>
              </p:nvSpPr>
              <p:spPr>
                <a:xfrm>
                  <a:off x="3002565" y="730281"/>
                  <a:ext cx="102108" cy="245649"/>
                </a:xfrm>
                <a:custGeom>
                  <a:avLst/>
                  <a:gdLst/>
                  <a:ahLst/>
                  <a:cxnLst/>
                  <a:rect l="l" t="t" r="r" b="b"/>
                  <a:pathLst>
                    <a:path w="102108" h="245649" extrusionOk="0">
                      <a:moveTo>
                        <a:pt x="88582" y="0"/>
                      </a:moveTo>
                      <a:cubicBezTo>
                        <a:pt x="96052" y="0"/>
                        <a:pt x="102108" y="6056"/>
                        <a:pt x="102108" y="13526"/>
                      </a:cubicBezTo>
                      <a:lnTo>
                        <a:pt x="102108" y="232124"/>
                      </a:lnTo>
                      <a:cubicBezTo>
                        <a:pt x="102108" y="239594"/>
                        <a:pt x="96052" y="245650"/>
                        <a:pt x="88582" y="245650"/>
                      </a:cubicBezTo>
                      <a:lnTo>
                        <a:pt x="13525" y="245650"/>
                      </a:lnTo>
                      <a:cubicBezTo>
                        <a:pt x="6056" y="245650"/>
                        <a:pt x="0" y="239594"/>
                        <a:pt x="0" y="232124"/>
                      </a:cubicBezTo>
                      <a:lnTo>
                        <a:pt x="0" y="13526"/>
                      </a:lnTo>
                      <a:cubicBezTo>
                        <a:pt x="0" y="6056"/>
                        <a:pt x="6056" y="0"/>
                        <a:pt x="13525" y="0"/>
                      </a:cubicBezTo>
                      <a:close/>
                    </a:path>
                  </a:pathLst>
                </a:custGeom>
                <a:solidFill>
                  <a:srgbClr val="D2D6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46"/>
                <p:cNvSpPr/>
                <p:nvPr/>
              </p:nvSpPr>
              <p:spPr>
                <a:xfrm>
                  <a:off x="3002565" y="721233"/>
                  <a:ext cx="102108" cy="245649"/>
                </a:xfrm>
                <a:custGeom>
                  <a:avLst/>
                  <a:gdLst/>
                  <a:ahLst/>
                  <a:cxnLst/>
                  <a:rect l="l" t="t" r="r" b="b"/>
                  <a:pathLst>
                    <a:path w="102108" h="245649" extrusionOk="0">
                      <a:moveTo>
                        <a:pt x="88582" y="0"/>
                      </a:moveTo>
                      <a:cubicBezTo>
                        <a:pt x="96052" y="0"/>
                        <a:pt x="102108" y="6056"/>
                        <a:pt x="102108" y="13525"/>
                      </a:cubicBezTo>
                      <a:lnTo>
                        <a:pt x="102108" y="232124"/>
                      </a:lnTo>
                      <a:cubicBezTo>
                        <a:pt x="102108" y="239594"/>
                        <a:pt x="96052" y="245650"/>
                        <a:pt x="88582" y="245650"/>
                      </a:cubicBezTo>
                      <a:lnTo>
                        <a:pt x="13525" y="245650"/>
                      </a:lnTo>
                      <a:cubicBezTo>
                        <a:pt x="6056" y="245650"/>
                        <a:pt x="0" y="239594"/>
                        <a:pt x="0" y="232124"/>
                      </a:cubicBezTo>
                      <a:lnTo>
                        <a:pt x="0" y="13525"/>
                      </a:lnTo>
                      <a:cubicBezTo>
                        <a:pt x="0" y="6056"/>
                        <a:pt x="6056" y="0"/>
                        <a:pt x="13525"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46"/>
                <p:cNvSpPr/>
                <p:nvPr/>
              </p:nvSpPr>
              <p:spPr>
                <a:xfrm>
                  <a:off x="3013043" y="734853"/>
                  <a:ext cx="81248" cy="188309"/>
                </a:xfrm>
                <a:custGeom>
                  <a:avLst/>
                  <a:gdLst/>
                  <a:ahLst/>
                  <a:cxnLst/>
                  <a:rect l="l" t="t" r="r" b="b"/>
                  <a:pathLst>
                    <a:path w="81248" h="188309" extrusionOk="0">
                      <a:moveTo>
                        <a:pt x="0" y="0"/>
                      </a:moveTo>
                      <a:lnTo>
                        <a:pt x="81248" y="0"/>
                      </a:lnTo>
                      <a:lnTo>
                        <a:pt x="81248" y="188309"/>
                      </a:lnTo>
                      <a:lnTo>
                        <a:pt x="0" y="18830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65" name="Google Shape;1765;p46"/>
              <p:cNvGrpSpPr/>
              <p:nvPr/>
            </p:nvGrpSpPr>
            <p:grpSpPr>
              <a:xfrm>
                <a:off x="3151251" y="721233"/>
                <a:ext cx="102107" cy="254697"/>
                <a:chOff x="3151251" y="721233"/>
                <a:chExt cx="102107" cy="254697"/>
              </a:xfrm>
            </p:grpSpPr>
            <p:sp>
              <p:nvSpPr>
                <p:cNvPr id="1766" name="Google Shape;1766;p46"/>
                <p:cNvSpPr/>
                <p:nvPr/>
              </p:nvSpPr>
              <p:spPr>
                <a:xfrm>
                  <a:off x="3151251" y="730281"/>
                  <a:ext cx="102107" cy="245649"/>
                </a:xfrm>
                <a:custGeom>
                  <a:avLst/>
                  <a:gdLst/>
                  <a:ahLst/>
                  <a:cxnLst/>
                  <a:rect l="l" t="t" r="r" b="b"/>
                  <a:pathLst>
                    <a:path w="102107" h="245649" extrusionOk="0">
                      <a:moveTo>
                        <a:pt x="88582" y="0"/>
                      </a:moveTo>
                      <a:cubicBezTo>
                        <a:pt x="96052" y="0"/>
                        <a:pt x="102108" y="6056"/>
                        <a:pt x="102108" y="13526"/>
                      </a:cubicBezTo>
                      <a:lnTo>
                        <a:pt x="102108" y="232124"/>
                      </a:lnTo>
                      <a:cubicBezTo>
                        <a:pt x="102108" y="239594"/>
                        <a:pt x="96052" y="245650"/>
                        <a:pt x="88582" y="245650"/>
                      </a:cubicBezTo>
                      <a:lnTo>
                        <a:pt x="13525" y="245650"/>
                      </a:lnTo>
                      <a:cubicBezTo>
                        <a:pt x="6056" y="245650"/>
                        <a:pt x="0" y="239594"/>
                        <a:pt x="0" y="232124"/>
                      </a:cubicBezTo>
                      <a:lnTo>
                        <a:pt x="0" y="13526"/>
                      </a:lnTo>
                      <a:cubicBezTo>
                        <a:pt x="0" y="6056"/>
                        <a:pt x="6056" y="0"/>
                        <a:pt x="13525" y="0"/>
                      </a:cubicBezTo>
                      <a:close/>
                    </a:path>
                  </a:pathLst>
                </a:custGeom>
                <a:solidFill>
                  <a:srgbClr val="D2D6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46"/>
                <p:cNvSpPr/>
                <p:nvPr/>
              </p:nvSpPr>
              <p:spPr>
                <a:xfrm>
                  <a:off x="3151251" y="721233"/>
                  <a:ext cx="102107" cy="245649"/>
                </a:xfrm>
                <a:custGeom>
                  <a:avLst/>
                  <a:gdLst/>
                  <a:ahLst/>
                  <a:cxnLst/>
                  <a:rect l="l" t="t" r="r" b="b"/>
                  <a:pathLst>
                    <a:path w="102107" h="245649" extrusionOk="0">
                      <a:moveTo>
                        <a:pt x="88582" y="0"/>
                      </a:moveTo>
                      <a:cubicBezTo>
                        <a:pt x="96052" y="0"/>
                        <a:pt x="102108" y="6056"/>
                        <a:pt x="102108" y="13525"/>
                      </a:cubicBezTo>
                      <a:lnTo>
                        <a:pt x="102108" y="232124"/>
                      </a:lnTo>
                      <a:cubicBezTo>
                        <a:pt x="102108" y="239594"/>
                        <a:pt x="96052" y="245650"/>
                        <a:pt x="88582" y="245650"/>
                      </a:cubicBezTo>
                      <a:lnTo>
                        <a:pt x="13525" y="245650"/>
                      </a:lnTo>
                      <a:cubicBezTo>
                        <a:pt x="6056" y="245650"/>
                        <a:pt x="0" y="239594"/>
                        <a:pt x="0" y="232124"/>
                      </a:cubicBezTo>
                      <a:lnTo>
                        <a:pt x="0" y="13525"/>
                      </a:lnTo>
                      <a:cubicBezTo>
                        <a:pt x="0" y="6056"/>
                        <a:pt x="6056" y="0"/>
                        <a:pt x="13525"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46"/>
                <p:cNvSpPr/>
                <p:nvPr/>
              </p:nvSpPr>
              <p:spPr>
                <a:xfrm>
                  <a:off x="3161728" y="734853"/>
                  <a:ext cx="81248" cy="188309"/>
                </a:xfrm>
                <a:custGeom>
                  <a:avLst/>
                  <a:gdLst/>
                  <a:ahLst/>
                  <a:cxnLst/>
                  <a:rect l="l" t="t" r="r" b="b"/>
                  <a:pathLst>
                    <a:path w="81248" h="188309" extrusionOk="0">
                      <a:moveTo>
                        <a:pt x="0" y="0"/>
                      </a:moveTo>
                      <a:lnTo>
                        <a:pt x="81248" y="0"/>
                      </a:lnTo>
                      <a:lnTo>
                        <a:pt x="81248" y="188309"/>
                      </a:lnTo>
                      <a:lnTo>
                        <a:pt x="0" y="18830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69" name="Google Shape;1769;p46"/>
              <p:cNvGrpSpPr/>
              <p:nvPr/>
            </p:nvGrpSpPr>
            <p:grpSpPr>
              <a:xfrm>
                <a:off x="3299936" y="721233"/>
                <a:ext cx="102107" cy="254697"/>
                <a:chOff x="3299936" y="721233"/>
                <a:chExt cx="102107" cy="254697"/>
              </a:xfrm>
            </p:grpSpPr>
            <p:sp>
              <p:nvSpPr>
                <p:cNvPr id="1770" name="Google Shape;1770;p46"/>
                <p:cNvSpPr/>
                <p:nvPr/>
              </p:nvSpPr>
              <p:spPr>
                <a:xfrm>
                  <a:off x="3299936" y="730281"/>
                  <a:ext cx="102107" cy="245649"/>
                </a:xfrm>
                <a:custGeom>
                  <a:avLst/>
                  <a:gdLst/>
                  <a:ahLst/>
                  <a:cxnLst/>
                  <a:rect l="l" t="t" r="r" b="b"/>
                  <a:pathLst>
                    <a:path w="102107" h="245649" extrusionOk="0">
                      <a:moveTo>
                        <a:pt x="88583" y="0"/>
                      </a:moveTo>
                      <a:cubicBezTo>
                        <a:pt x="96052" y="0"/>
                        <a:pt x="102108" y="6056"/>
                        <a:pt x="102108" y="13526"/>
                      </a:cubicBezTo>
                      <a:lnTo>
                        <a:pt x="102108" y="232124"/>
                      </a:lnTo>
                      <a:cubicBezTo>
                        <a:pt x="102108" y="239594"/>
                        <a:pt x="96052" y="245650"/>
                        <a:pt x="88583" y="245650"/>
                      </a:cubicBezTo>
                      <a:lnTo>
                        <a:pt x="13525" y="245650"/>
                      </a:lnTo>
                      <a:cubicBezTo>
                        <a:pt x="6056" y="245650"/>
                        <a:pt x="0" y="239594"/>
                        <a:pt x="0" y="232124"/>
                      </a:cubicBezTo>
                      <a:lnTo>
                        <a:pt x="0" y="13526"/>
                      </a:lnTo>
                      <a:cubicBezTo>
                        <a:pt x="0" y="6056"/>
                        <a:pt x="6056" y="0"/>
                        <a:pt x="13525" y="0"/>
                      </a:cubicBezTo>
                      <a:close/>
                    </a:path>
                  </a:pathLst>
                </a:custGeom>
                <a:solidFill>
                  <a:srgbClr val="D2D6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46"/>
                <p:cNvSpPr/>
                <p:nvPr/>
              </p:nvSpPr>
              <p:spPr>
                <a:xfrm>
                  <a:off x="3299936" y="721233"/>
                  <a:ext cx="102107" cy="245649"/>
                </a:xfrm>
                <a:custGeom>
                  <a:avLst/>
                  <a:gdLst/>
                  <a:ahLst/>
                  <a:cxnLst/>
                  <a:rect l="l" t="t" r="r" b="b"/>
                  <a:pathLst>
                    <a:path w="102107" h="245649" extrusionOk="0">
                      <a:moveTo>
                        <a:pt x="88583" y="0"/>
                      </a:moveTo>
                      <a:cubicBezTo>
                        <a:pt x="96052" y="0"/>
                        <a:pt x="102108" y="6056"/>
                        <a:pt x="102108" y="13525"/>
                      </a:cubicBezTo>
                      <a:lnTo>
                        <a:pt x="102108" y="232124"/>
                      </a:lnTo>
                      <a:cubicBezTo>
                        <a:pt x="102108" y="239594"/>
                        <a:pt x="96052" y="245650"/>
                        <a:pt x="88583" y="245650"/>
                      </a:cubicBezTo>
                      <a:lnTo>
                        <a:pt x="13525" y="245650"/>
                      </a:lnTo>
                      <a:cubicBezTo>
                        <a:pt x="6056" y="245650"/>
                        <a:pt x="0" y="239594"/>
                        <a:pt x="0" y="232124"/>
                      </a:cubicBezTo>
                      <a:lnTo>
                        <a:pt x="0" y="13525"/>
                      </a:lnTo>
                      <a:cubicBezTo>
                        <a:pt x="0" y="6056"/>
                        <a:pt x="6056" y="0"/>
                        <a:pt x="13525"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46"/>
                <p:cNvSpPr/>
                <p:nvPr/>
              </p:nvSpPr>
              <p:spPr>
                <a:xfrm>
                  <a:off x="3310413" y="734853"/>
                  <a:ext cx="81248" cy="188309"/>
                </a:xfrm>
                <a:custGeom>
                  <a:avLst/>
                  <a:gdLst/>
                  <a:ahLst/>
                  <a:cxnLst/>
                  <a:rect l="l" t="t" r="r" b="b"/>
                  <a:pathLst>
                    <a:path w="81248" h="188309" extrusionOk="0">
                      <a:moveTo>
                        <a:pt x="0" y="0"/>
                      </a:moveTo>
                      <a:lnTo>
                        <a:pt x="81248" y="0"/>
                      </a:lnTo>
                      <a:lnTo>
                        <a:pt x="81248" y="188309"/>
                      </a:lnTo>
                      <a:lnTo>
                        <a:pt x="0" y="18830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773" name="Google Shape;1773;p46"/>
          <p:cNvGrpSpPr/>
          <p:nvPr/>
        </p:nvGrpSpPr>
        <p:grpSpPr>
          <a:xfrm>
            <a:off x="3879041" y="2957880"/>
            <a:ext cx="1216247" cy="206692"/>
            <a:chOff x="5758338" y="1286732"/>
            <a:chExt cx="1216247" cy="206692"/>
          </a:xfrm>
        </p:grpSpPr>
        <p:grpSp>
          <p:nvGrpSpPr>
            <p:cNvPr id="1774" name="Google Shape;1774;p46"/>
            <p:cNvGrpSpPr/>
            <p:nvPr/>
          </p:nvGrpSpPr>
          <p:grpSpPr>
            <a:xfrm>
              <a:off x="5758338" y="1286732"/>
              <a:ext cx="1216247" cy="206692"/>
              <a:chOff x="5758338" y="1286732"/>
              <a:chExt cx="1216247" cy="206692"/>
            </a:xfrm>
          </p:grpSpPr>
          <p:grpSp>
            <p:nvGrpSpPr>
              <p:cNvPr id="1775" name="Google Shape;1775;p46"/>
              <p:cNvGrpSpPr/>
              <p:nvPr/>
            </p:nvGrpSpPr>
            <p:grpSpPr>
              <a:xfrm>
                <a:off x="5758338" y="1286732"/>
                <a:ext cx="1216247" cy="206692"/>
                <a:chOff x="5758338" y="1286732"/>
                <a:chExt cx="1216247" cy="206692"/>
              </a:xfrm>
            </p:grpSpPr>
            <p:sp>
              <p:nvSpPr>
                <p:cNvPr id="1776" name="Google Shape;1776;p46"/>
                <p:cNvSpPr/>
                <p:nvPr/>
              </p:nvSpPr>
              <p:spPr>
                <a:xfrm>
                  <a:off x="5758338" y="1286732"/>
                  <a:ext cx="1216247" cy="206692"/>
                </a:xfrm>
                <a:custGeom>
                  <a:avLst/>
                  <a:gdLst/>
                  <a:ahLst/>
                  <a:cxnLst/>
                  <a:rect l="l" t="t" r="r" b="b"/>
                  <a:pathLst>
                    <a:path w="1216247" h="206692" extrusionOk="0">
                      <a:moveTo>
                        <a:pt x="1216247" y="44672"/>
                      </a:moveTo>
                      <a:lnTo>
                        <a:pt x="1216247" y="161925"/>
                      </a:lnTo>
                      <a:cubicBezTo>
                        <a:pt x="1216247" y="186595"/>
                        <a:pt x="1196245" y="206693"/>
                        <a:pt x="1171480" y="206693"/>
                      </a:cubicBezTo>
                      <a:lnTo>
                        <a:pt x="44768" y="206693"/>
                      </a:lnTo>
                      <a:cubicBezTo>
                        <a:pt x="32385" y="206693"/>
                        <a:pt x="21146" y="201644"/>
                        <a:pt x="12954" y="193453"/>
                      </a:cubicBezTo>
                      <a:cubicBezTo>
                        <a:pt x="5048" y="185452"/>
                        <a:pt x="0" y="174308"/>
                        <a:pt x="0" y="162020"/>
                      </a:cubicBezTo>
                      <a:lnTo>
                        <a:pt x="0" y="44768"/>
                      </a:lnTo>
                      <a:cubicBezTo>
                        <a:pt x="0" y="20003"/>
                        <a:pt x="20098" y="0"/>
                        <a:pt x="44768" y="0"/>
                      </a:cubicBezTo>
                      <a:lnTo>
                        <a:pt x="1171480" y="0"/>
                      </a:lnTo>
                      <a:cubicBezTo>
                        <a:pt x="1186053" y="0"/>
                        <a:pt x="1199007" y="6953"/>
                        <a:pt x="1207199" y="17812"/>
                      </a:cubicBezTo>
                      <a:cubicBezTo>
                        <a:pt x="1212914" y="25337"/>
                        <a:pt x="1216247" y="34576"/>
                        <a:pt x="1216247" y="4476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46"/>
                <p:cNvSpPr/>
                <p:nvPr/>
              </p:nvSpPr>
              <p:spPr>
                <a:xfrm>
                  <a:off x="5769673" y="1300352"/>
                  <a:ext cx="1204912" cy="193071"/>
                </a:xfrm>
                <a:custGeom>
                  <a:avLst/>
                  <a:gdLst/>
                  <a:ahLst/>
                  <a:cxnLst/>
                  <a:rect l="l" t="t" r="r" b="b"/>
                  <a:pathLst>
                    <a:path w="1204912" h="193071" extrusionOk="0">
                      <a:moveTo>
                        <a:pt x="1204913" y="31052"/>
                      </a:moveTo>
                      <a:lnTo>
                        <a:pt x="1204913" y="148304"/>
                      </a:lnTo>
                      <a:cubicBezTo>
                        <a:pt x="1204913" y="172974"/>
                        <a:pt x="1184910" y="193072"/>
                        <a:pt x="1160145" y="193072"/>
                      </a:cubicBezTo>
                      <a:lnTo>
                        <a:pt x="33433" y="193072"/>
                      </a:lnTo>
                      <a:cubicBezTo>
                        <a:pt x="21050" y="193072"/>
                        <a:pt x="9811" y="188024"/>
                        <a:pt x="1619" y="179832"/>
                      </a:cubicBezTo>
                      <a:cubicBezTo>
                        <a:pt x="476" y="176403"/>
                        <a:pt x="0" y="172879"/>
                        <a:pt x="0" y="169069"/>
                      </a:cubicBezTo>
                      <a:lnTo>
                        <a:pt x="0" y="37719"/>
                      </a:lnTo>
                      <a:cubicBezTo>
                        <a:pt x="0" y="16955"/>
                        <a:pt x="16954" y="0"/>
                        <a:pt x="37719" y="0"/>
                      </a:cubicBezTo>
                      <a:lnTo>
                        <a:pt x="1178528" y="0"/>
                      </a:lnTo>
                      <a:cubicBezTo>
                        <a:pt x="1184815" y="0"/>
                        <a:pt x="1190625" y="1524"/>
                        <a:pt x="1195769" y="4191"/>
                      </a:cubicBezTo>
                      <a:cubicBezTo>
                        <a:pt x="1201484" y="11716"/>
                        <a:pt x="1204818" y="20955"/>
                        <a:pt x="1204818" y="3114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78" name="Google Shape;1778;p46"/>
              <p:cNvSpPr/>
              <p:nvPr/>
            </p:nvSpPr>
            <p:spPr>
              <a:xfrm>
                <a:off x="6791039" y="1309973"/>
                <a:ext cx="159734" cy="159734"/>
              </a:xfrm>
              <a:custGeom>
                <a:avLst/>
                <a:gdLst/>
                <a:ahLst/>
                <a:cxnLst/>
                <a:rect l="l" t="t" r="r" b="b"/>
                <a:pathLst>
                  <a:path w="159734" h="159734" extrusionOk="0">
                    <a:moveTo>
                      <a:pt x="143351" y="0"/>
                    </a:moveTo>
                    <a:cubicBezTo>
                      <a:pt x="152399" y="0"/>
                      <a:pt x="159734" y="7335"/>
                      <a:pt x="159734" y="16383"/>
                    </a:cubicBezTo>
                    <a:lnTo>
                      <a:pt x="159734" y="143351"/>
                    </a:lnTo>
                    <a:cubicBezTo>
                      <a:pt x="159734" y="152399"/>
                      <a:pt x="152399" y="159734"/>
                      <a:pt x="143351" y="159734"/>
                    </a:cubicBezTo>
                    <a:lnTo>
                      <a:pt x="16383" y="159734"/>
                    </a:lnTo>
                    <a:cubicBezTo>
                      <a:pt x="7335" y="159734"/>
                      <a:pt x="0" y="152399"/>
                      <a:pt x="0" y="143351"/>
                    </a:cubicBezTo>
                    <a:lnTo>
                      <a:pt x="0" y="16383"/>
                    </a:lnTo>
                    <a:cubicBezTo>
                      <a:pt x="0" y="7335"/>
                      <a:pt x="7335" y="0"/>
                      <a:pt x="1638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79" name="Google Shape;1779;p46"/>
            <p:cNvSpPr/>
            <p:nvPr/>
          </p:nvSpPr>
          <p:spPr>
            <a:xfrm>
              <a:off x="6813613" y="1330452"/>
              <a:ext cx="118109" cy="117729"/>
            </a:xfrm>
            <a:custGeom>
              <a:avLst/>
              <a:gdLst/>
              <a:ahLst/>
              <a:cxnLst/>
              <a:rect l="l" t="t" r="r" b="b"/>
              <a:pathLst>
                <a:path w="118109" h="117729" extrusionOk="0">
                  <a:moveTo>
                    <a:pt x="114681" y="97441"/>
                  </a:moveTo>
                  <a:lnTo>
                    <a:pt x="85249" y="68008"/>
                  </a:lnTo>
                  <a:lnTo>
                    <a:pt x="80486" y="72771"/>
                  </a:lnTo>
                  <a:lnTo>
                    <a:pt x="75152" y="67437"/>
                  </a:lnTo>
                  <a:cubicBezTo>
                    <a:pt x="87820" y="50959"/>
                    <a:pt x="86773" y="27337"/>
                    <a:pt x="71723" y="12287"/>
                  </a:cubicBezTo>
                  <a:cubicBezTo>
                    <a:pt x="55340" y="-4096"/>
                    <a:pt x="28670" y="-4096"/>
                    <a:pt x="12287" y="12287"/>
                  </a:cubicBezTo>
                  <a:cubicBezTo>
                    <a:pt x="-4096" y="28670"/>
                    <a:pt x="-4096" y="55340"/>
                    <a:pt x="12287" y="71723"/>
                  </a:cubicBezTo>
                  <a:cubicBezTo>
                    <a:pt x="27527" y="86963"/>
                    <a:pt x="51530" y="87821"/>
                    <a:pt x="68009" y="74771"/>
                  </a:cubicBezTo>
                  <a:lnTo>
                    <a:pt x="73343" y="80105"/>
                  </a:lnTo>
                  <a:lnTo>
                    <a:pt x="68580" y="84868"/>
                  </a:lnTo>
                  <a:lnTo>
                    <a:pt x="98012" y="114300"/>
                  </a:lnTo>
                  <a:cubicBezTo>
                    <a:pt x="102584" y="118872"/>
                    <a:pt x="110109" y="118872"/>
                    <a:pt x="114681" y="114300"/>
                  </a:cubicBezTo>
                  <a:lnTo>
                    <a:pt x="114681" y="114300"/>
                  </a:lnTo>
                  <a:cubicBezTo>
                    <a:pt x="119253" y="109728"/>
                    <a:pt x="119253" y="102203"/>
                    <a:pt x="114681" y="97631"/>
                  </a:cubicBezTo>
                  <a:close/>
                  <a:moveTo>
                    <a:pt x="41910" y="72581"/>
                  </a:moveTo>
                  <a:cubicBezTo>
                    <a:pt x="38576" y="72581"/>
                    <a:pt x="35338" y="72009"/>
                    <a:pt x="32290" y="71056"/>
                  </a:cubicBezTo>
                  <a:cubicBezTo>
                    <a:pt x="23812" y="68294"/>
                    <a:pt x="16859" y="61913"/>
                    <a:pt x="13526" y="53626"/>
                  </a:cubicBezTo>
                  <a:cubicBezTo>
                    <a:pt x="12002" y="50006"/>
                    <a:pt x="11144" y="46006"/>
                    <a:pt x="11144" y="41815"/>
                  </a:cubicBezTo>
                  <a:cubicBezTo>
                    <a:pt x="11144" y="24860"/>
                    <a:pt x="24955" y="11049"/>
                    <a:pt x="41910" y="11049"/>
                  </a:cubicBezTo>
                  <a:cubicBezTo>
                    <a:pt x="46101" y="11049"/>
                    <a:pt x="50102" y="11906"/>
                    <a:pt x="53721" y="13430"/>
                  </a:cubicBezTo>
                  <a:cubicBezTo>
                    <a:pt x="61912" y="16859"/>
                    <a:pt x="68294" y="23717"/>
                    <a:pt x="71152" y="32290"/>
                  </a:cubicBezTo>
                  <a:cubicBezTo>
                    <a:pt x="72104" y="35338"/>
                    <a:pt x="72676" y="38481"/>
                    <a:pt x="72676" y="41910"/>
                  </a:cubicBezTo>
                  <a:cubicBezTo>
                    <a:pt x="72676" y="58865"/>
                    <a:pt x="58960" y="72676"/>
                    <a:pt x="41910" y="7267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80" name="Google Shape;1780;p46"/>
          <p:cNvGrpSpPr/>
          <p:nvPr/>
        </p:nvGrpSpPr>
        <p:grpSpPr>
          <a:xfrm>
            <a:off x="4224322" y="4351419"/>
            <a:ext cx="525685" cy="202597"/>
            <a:chOff x="8773953" y="3584733"/>
            <a:chExt cx="525685" cy="202597"/>
          </a:xfrm>
        </p:grpSpPr>
        <p:sp>
          <p:nvSpPr>
            <p:cNvPr id="1781" name="Google Shape;1781;p46"/>
            <p:cNvSpPr/>
            <p:nvPr/>
          </p:nvSpPr>
          <p:spPr>
            <a:xfrm>
              <a:off x="8773953" y="3584733"/>
              <a:ext cx="205930" cy="25527"/>
            </a:xfrm>
            <a:custGeom>
              <a:avLst/>
              <a:gdLst/>
              <a:ahLst/>
              <a:cxnLst/>
              <a:rect l="l" t="t" r="r" b="b"/>
              <a:pathLst>
                <a:path w="205930" h="25527" extrusionOk="0">
                  <a:moveTo>
                    <a:pt x="0" y="0"/>
                  </a:moveTo>
                  <a:lnTo>
                    <a:pt x="205931" y="0"/>
                  </a:lnTo>
                  <a:lnTo>
                    <a:pt x="205931" y="25527"/>
                  </a:lnTo>
                  <a:lnTo>
                    <a:pt x="0" y="2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2" name="Google Shape;1782;p46"/>
            <p:cNvSpPr/>
            <p:nvPr/>
          </p:nvSpPr>
          <p:spPr>
            <a:xfrm>
              <a:off x="8998172" y="3584733"/>
              <a:ext cx="158591" cy="25527"/>
            </a:xfrm>
            <a:custGeom>
              <a:avLst/>
              <a:gdLst/>
              <a:ahLst/>
              <a:cxnLst/>
              <a:rect l="l" t="t" r="r" b="b"/>
              <a:pathLst>
                <a:path w="158591" h="25527" extrusionOk="0">
                  <a:moveTo>
                    <a:pt x="0" y="0"/>
                  </a:moveTo>
                  <a:lnTo>
                    <a:pt x="158592" y="0"/>
                  </a:lnTo>
                  <a:lnTo>
                    <a:pt x="158592" y="25527"/>
                  </a:lnTo>
                  <a:lnTo>
                    <a:pt x="0" y="2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3" name="Google Shape;1783;p46"/>
            <p:cNvSpPr/>
            <p:nvPr/>
          </p:nvSpPr>
          <p:spPr>
            <a:xfrm>
              <a:off x="9173718" y="3584733"/>
              <a:ext cx="125920" cy="25527"/>
            </a:xfrm>
            <a:custGeom>
              <a:avLst/>
              <a:gdLst/>
              <a:ahLst/>
              <a:cxnLst/>
              <a:rect l="l" t="t" r="r" b="b"/>
              <a:pathLst>
                <a:path w="125920" h="25527" extrusionOk="0">
                  <a:moveTo>
                    <a:pt x="0" y="0"/>
                  </a:moveTo>
                  <a:lnTo>
                    <a:pt x="125920" y="0"/>
                  </a:lnTo>
                  <a:lnTo>
                    <a:pt x="125920" y="25527"/>
                  </a:lnTo>
                  <a:lnTo>
                    <a:pt x="0" y="2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46"/>
            <p:cNvSpPr/>
            <p:nvPr/>
          </p:nvSpPr>
          <p:spPr>
            <a:xfrm>
              <a:off x="8875585" y="3643788"/>
              <a:ext cx="424052" cy="25527"/>
            </a:xfrm>
            <a:custGeom>
              <a:avLst/>
              <a:gdLst/>
              <a:ahLst/>
              <a:cxnLst/>
              <a:rect l="l" t="t" r="r" b="b"/>
              <a:pathLst>
                <a:path w="424052" h="25527" extrusionOk="0">
                  <a:moveTo>
                    <a:pt x="0" y="0"/>
                  </a:moveTo>
                  <a:lnTo>
                    <a:pt x="424053" y="0"/>
                  </a:lnTo>
                  <a:lnTo>
                    <a:pt x="424053" y="25527"/>
                  </a:lnTo>
                  <a:lnTo>
                    <a:pt x="0" y="2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5" name="Google Shape;1785;p46"/>
            <p:cNvSpPr/>
            <p:nvPr/>
          </p:nvSpPr>
          <p:spPr>
            <a:xfrm>
              <a:off x="8773953" y="3643788"/>
              <a:ext cx="77914" cy="25527"/>
            </a:xfrm>
            <a:custGeom>
              <a:avLst/>
              <a:gdLst/>
              <a:ahLst/>
              <a:cxnLst/>
              <a:rect l="l" t="t" r="r" b="b"/>
              <a:pathLst>
                <a:path w="77914" h="25527" extrusionOk="0">
                  <a:moveTo>
                    <a:pt x="0" y="0"/>
                  </a:moveTo>
                  <a:lnTo>
                    <a:pt x="77915" y="0"/>
                  </a:lnTo>
                  <a:lnTo>
                    <a:pt x="77915" y="25527"/>
                  </a:lnTo>
                  <a:lnTo>
                    <a:pt x="0" y="2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6" name="Google Shape;1786;p46"/>
            <p:cNvSpPr/>
            <p:nvPr/>
          </p:nvSpPr>
          <p:spPr>
            <a:xfrm>
              <a:off x="9007697" y="3702748"/>
              <a:ext cx="200596" cy="25527"/>
            </a:xfrm>
            <a:custGeom>
              <a:avLst/>
              <a:gdLst/>
              <a:ahLst/>
              <a:cxnLst/>
              <a:rect l="l" t="t" r="r" b="b"/>
              <a:pathLst>
                <a:path w="200596" h="25527" extrusionOk="0">
                  <a:moveTo>
                    <a:pt x="0" y="0"/>
                  </a:moveTo>
                  <a:lnTo>
                    <a:pt x="200597" y="0"/>
                  </a:lnTo>
                  <a:lnTo>
                    <a:pt x="200597" y="25527"/>
                  </a:lnTo>
                  <a:lnTo>
                    <a:pt x="0" y="2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46"/>
            <p:cNvSpPr/>
            <p:nvPr/>
          </p:nvSpPr>
          <p:spPr>
            <a:xfrm>
              <a:off x="9227248" y="3702748"/>
              <a:ext cx="72390" cy="25527"/>
            </a:xfrm>
            <a:custGeom>
              <a:avLst/>
              <a:gdLst/>
              <a:ahLst/>
              <a:cxnLst/>
              <a:rect l="l" t="t" r="r" b="b"/>
              <a:pathLst>
                <a:path w="72390" h="25527" extrusionOk="0">
                  <a:moveTo>
                    <a:pt x="0" y="0"/>
                  </a:moveTo>
                  <a:lnTo>
                    <a:pt x="72390" y="0"/>
                  </a:lnTo>
                  <a:lnTo>
                    <a:pt x="72390" y="25527"/>
                  </a:lnTo>
                  <a:lnTo>
                    <a:pt x="0" y="2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46"/>
            <p:cNvSpPr/>
            <p:nvPr/>
          </p:nvSpPr>
          <p:spPr>
            <a:xfrm>
              <a:off x="8773953" y="3702748"/>
              <a:ext cx="215455" cy="25527"/>
            </a:xfrm>
            <a:custGeom>
              <a:avLst/>
              <a:gdLst/>
              <a:ahLst/>
              <a:cxnLst/>
              <a:rect l="l" t="t" r="r" b="b"/>
              <a:pathLst>
                <a:path w="215455" h="25527" extrusionOk="0">
                  <a:moveTo>
                    <a:pt x="0" y="0"/>
                  </a:moveTo>
                  <a:lnTo>
                    <a:pt x="215456" y="0"/>
                  </a:lnTo>
                  <a:lnTo>
                    <a:pt x="215456" y="25527"/>
                  </a:lnTo>
                  <a:lnTo>
                    <a:pt x="0" y="2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46"/>
            <p:cNvSpPr/>
            <p:nvPr/>
          </p:nvSpPr>
          <p:spPr>
            <a:xfrm>
              <a:off x="8925020" y="3761803"/>
              <a:ext cx="174688" cy="25527"/>
            </a:xfrm>
            <a:custGeom>
              <a:avLst/>
              <a:gdLst/>
              <a:ahLst/>
              <a:cxnLst/>
              <a:rect l="l" t="t" r="r" b="b"/>
              <a:pathLst>
                <a:path w="174688" h="25527" extrusionOk="0">
                  <a:moveTo>
                    <a:pt x="0" y="0"/>
                  </a:moveTo>
                  <a:lnTo>
                    <a:pt x="174689" y="0"/>
                  </a:lnTo>
                  <a:lnTo>
                    <a:pt x="174689" y="25527"/>
                  </a:lnTo>
                  <a:lnTo>
                    <a:pt x="0" y="2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46"/>
            <p:cNvSpPr/>
            <p:nvPr/>
          </p:nvSpPr>
          <p:spPr>
            <a:xfrm>
              <a:off x="8773953" y="3761803"/>
              <a:ext cx="131444" cy="25527"/>
            </a:xfrm>
            <a:custGeom>
              <a:avLst/>
              <a:gdLst/>
              <a:ahLst/>
              <a:cxnLst/>
              <a:rect l="l" t="t" r="r" b="b"/>
              <a:pathLst>
                <a:path w="131444" h="25527" extrusionOk="0">
                  <a:moveTo>
                    <a:pt x="0" y="0"/>
                  </a:moveTo>
                  <a:lnTo>
                    <a:pt x="131445" y="0"/>
                  </a:lnTo>
                  <a:lnTo>
                    <a:pt x="131445" y="25527"/>
                  </a:lnTo>
                  <a:lnTo>
                    <a:pt x="0" y="2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91" name="Google Shape;1791;p46"/>
          <p:cNvGrpSpPr/>
          <p:nvPr/>
        </p:nvGrpSpPr>
        <p:grpSpPr>
          <a:xfrm>
            <a:off x="5813238" y="2957880"/>
            <a:ext cx="654462" cy="535748"/>
            <a:chOff x="7502937" y="524288"/>
            <a:chExt cx="654462" cy="535748"/>
          </a:xfrm>
        </p:grpSpPr>
        <p:grpSp>
          <p:nvGrpSpPr>
            <p:cNvPr id="1792" name="Google Shape;1792;p46"/>
            <p:cNvGrpSpPr/>
            <p:nvPr/>
          </p:nvGrpSpPr>
          <p:grpSpPr>
            <a:xfrm>
              <a:off x="7502937" y="524288"/>
              <a:ext cx="654462" cy="535748"/>
              <a:chOff x="7502937" y="524288"/>
              <a:chExt cx="654462" cy="535748"/>
            </a:xfrm>
          </p:grpSpPr>
          <p:sp>
            <p:nvSpPr>
              <p:cNvPr id="1793" name="Google Shape;1793;p46"/>
              <p:cNvSpPr/>
              <p:nvPr/>
            </p:nvSpPr>
            <p:spPr>
              <a:xfrm rot="-10195540">
                <a:off x="7580346" y="568325"/>
                <a:ext cx="522573" cy="216404"/>
              </a:xfrm>
              <a:custGeom>
                <a:avLst/>
                <a:gdLst/>
                <a:ahLst/>
                <a:cxnLst/>
                <a:rect l="l" t="t" r="r" b="b"/>
                <a:pathLst>
                  <a:path w="522351" h="216312" extrusionOk="0">
                    <a:moveTo>
                      <a:pt x="0" y="0"/>
                    </a:moveTo>
                    <a:lnTo>
                      <a:pt x="522351" y="0"/>
                    </a:lnTo>
                    <a:lnTo>
                      <a:pt x="522351" y="216313"/>
                    </a:lnTo>
                    <a:lnTo>
                      <a:pt x="0" y="2163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46"/>
              <p:cNvSpPr/>
              <p:nvPr/>
            </p:nvSpPr>
            <p:spPr>
              <a:xfrm rot="10800000">
                <a:off x="7576185" y="585692"/>
                <a:ext cx="522350" cy="216312"/>
              </a:xfrm>
              <a:custGeom>
                <a:avLst/>
                <a:gdLst/>
                <a:ahLst/>
                <a:cxnLst/>
                <a:rect l="l" t="t" r="r" b="b"/>
                <a:pathLst>
                  <a:path w="522350" h="216312" extrusionOk="0">
                    <a:moveTo>
                      <a:pt x="0" y="0"/>
                    </a:moveTo>
                    <a:lnTo>
                      <a:pt x="522351" y="0"/>
                    </a:lnTo>
                    <a:lnTo>
                      <a:pt x="522351" y="216313"/>
                    </a:lnTo>
                    <a:lnTo>
                      <a:pt x="0" y="21631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46"/>
              <p:cNvSpPr/>
              <p:nvPr/>
            </p:nvSpPr>
            <p:spPr>
              <a:xfrm rot="10533442">
                <a:off x="7589040" y="638013"/>
                <a:ext cx="488498" cy="185355"/>
              </a:xfrm>
              <a:custGeom>
                <a:avLst/>
                <a:gdLst/>
                <a:ahLst/>
                <a:cxnLst/>
                <a:rect l="l" t="t" r="r" b="b"/>
                <a:pathLst>
                  <a:path w="488251" h="185261" extrusionOk="0">
                    <a:moveTo>
                      <a:pt x="0" y="0"/>
                    </a:moveTo>
                    <a:lnTo>
                      <a:pt x="488251" y="0"/>
                    </a:lnTo>
                    <a:lnTo>
                      <a:pt x="488251" y="185261"/>
                    </a:lnTo>
                    <a:lnTo>
                      <a:pt x="0" y="185261"/>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46"/>
              <p:cNvSpPr/>
              <p:nvPr/>
            </p:nvSpPr>
            <p:spPr>
              <a:xfrm>
                <a:off x="7502937" y="619886"/>
                <a:ext cx="654462" cy="440150"/>
              </a:xfrm>
              <a:custGeom>
                <a:avLst/>
                <a:gdLst/>
                <a:ahLst/>
                <a:cxnLst/>
                <a:rect l="l" t="t" r="r" b="b"/>
                <a:pathLst>
                  <a:path w="654462" h="440150" extrusionOk="0">
                    <a:moveTo>
                      <a:pt x="204502" y="11430"/>
                    </a:moveTo>
                    <a:lnTo>
                      <a:pt x="254794" y="61722"/>
                    </a:lnTo>
                    <a:cubicBezTo>
                      <a:pt x="262128" y="69056"/>
                      <a:pt x="272034" y="73152"/>
                      <a:pt x="282321" y="73152"/>
                    </a:cubicBezTo>
                    <a:lnTo>
                      <a:pt x="615506" y="73152"/>
                    </a:lnTo>
                    <a:cubicBezTo>
                      <a:pt x="637032" y="73152"/>
                      <a:pt x="654463" y="90583"/>
                      <a:pt x="654463" y="112109"/>
                    </a:cubicBezTo>
                    <a:lnTo>
                      <a:pt x="654463" y="401193"/>
                    </a:lnTo>
                    <a:cubicBezTo>
                      <a:pt x="654463" y="422720"/>
                      <a:pt x="637032" y="440150"/>
                      <a:pt x="615506" y="440150"/>
                    </a:cubicBezTo>
                    <a:lnTo>
                      <a:pt x="38957" y="440150"/>
                    </a:lnTo>
                    <a:cubicBezTo>
                      <a:pt x="17431" y="440150"/>
                      <a:pt x="0" y="422720"/>
                      <a:pt x="0" y="401193"/>
                    </a:cubicBezTo>
                    <a:lnTo>
                      <a:pt x="0" y="38957"/>
                    </a:lnTo>
                    <a:cubicBezTo>
                      <a:pt x="0" y="17431"/>
                      <a:pt x="17431" y="0"/>
                      <a:pt x="38957" y="0"/>
                    </a:cubicBezTo>
                    <a:lnTo>
                      <a:pt x="176974" y="0"/>
                    </a:lnTo>
                    <a:cubicBezTo>
                      <a:pt x="187262" y="0"/>
                      <a:pt x="197167" y="4096"/>
                      <a:pt x="204502" y="114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97" name="Google Shape;1797;p46"/>
            <p:cNvGrpSpPr/>
            <p:nvPr/>
          </p:nvGrpSpPr>
          <p:grpSpPr>
            <a:xfrm>
              <a:off x="7971282" y="953643"/>
              <a:ext cx="120491" cy="46004"/>
              <a:chOff x="7971282" y="953643"/>
              <a:chExt cx="120491" cy="46004"/>
            </a:xfrm>
          </p:grpSpPr>
          <p:sp>
            <p:nvSpPr>
              <p:cNvPr id="1798" name="Google Shape;1798;p46"/>
              <p:cNvSpPr/>
              <p:nvPr/>
            </p:nvSpPr>
            <p:spPr>
              <a:xfrm>
                <a:off x="7971282" y="983265"/>
                <a:ext cx="88773" cy="16382"/>
              </a:xfrm>
              <a:custGeom>
                <a:avLst/>
                <a:gdLst/>
                <a:ahLst/>
                <a:cxnLst/>
                <a:rect l="l" t="t" r="r" b="b"/>
                <a:pathLst>
                  <a:path w="88773" h="16382" extrusionOk="0">
                    <a:moveTo>
                      <a:pt x="0" y="0"/>
                    </a:moveTo>
                    <a:lnTo>
                      <a:pt x="88773" y="0"/>
                    </a:lnTo>
                    <a:lnTo>
                      <a:pt x="88773" y="16383"/>
                    </a:lnTo>
                    <a:lnTo>
                      <a:pt x="0" y="1638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46"/>
              <p:cNvSpPr/>
              <p:nvPr/>
            </p:nvSpPr>
            <p:spPr>
              <a:xfrm>
                <a:off x="7971282" y="953643"/>
                <a:ext cx="120491" cy="16382"/>
              </a:xfrm>
              <a:custGeom>
                <a:avLst/>
                <a:gdLst/>
                <a:ahLst/>
                <a:cxnLst/>
                <a:rect l="l" t="t" r="r" b="b"/>
                <a:pathLst>
                  <a:path w="120491" h="16382" extrusionOk="0">
                    <a:moveTo>
                      <a:pt x="0" y="0"/>
                    </a:moveTo>
                    <a:lnTo>
                      <a:pt x="120492" y="0"/>
                    </a:lnTo>
                    <a:lnTo>
                      <a:pt x="120492" y="16383"/>
                    </a:lnTo>
                    <a:lnTo>
                      <a:pt x="0" y="1638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00" name="Google Shape;1800;p46"/>
            <p:cNvSpPr/>
            <p:nvPr/>
          </p:nvSpPr>
          <p:spPr>
            <a:xfrm>
              <a:off x="8085677" y="725805"/>
              <a:ext cx="40005" cy="40004"/>
            </a:xfrm>
            <a:custGeom>
              <a:avLst/>
              <a:gdLst/>
              <a:ahLst/>
              <a:cxnLst/>
              <a:rect l="l" t="t" r="r" b="b"/>
              <a:pathLst>
                <a:path w="40005" h="40004" extrusionOk="0">
                  <a:moveTo>
                    <a:pt x="40005" y="20002"/>
                  </a:moveTo>
                  <a:cubicBezTo>
                    <a:pt x="40005" y="31051"/>
                    <a:pt x="31052" y="40005"/>
                    <a:pt x="20002" y="40005"/>
                  </a:cubicBezTo>
                  <a:cubicBezTo>
                    <a:pt x="8954" y="40005"/>
                    <a:pt x="0" y="31051"/>
                    <a:pt x="0" y="20002"/>
                  </a:cubicBezTo>
                  <a:cubicBezTo>
                    <a:pt x="0" y="8953"/>
                    <a:pt x="8954" y="0"/>
                    <a:pt x="20002" y="0"/>
                  </a:cubicBezTo>
                  <a:cubicBezTo>
                    <a:pt x="31052" y="0"/>
                    <a:pt x="40005" y="8953"/>
                    <a:pt x="40005" y="2000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1" name="Google Shape;1801;p46"/>
          <p:cNvGrpSpPr/>
          <p:nvPr/>
        </p:nvGrpSpPr>
        <p:grpSpPr>
          <a:xfrm>
            <a:off x="5777710" y="3848499"/>
            <a:ext cx="725519" cy="705517"/>
            <a:chOff x="8068023" y="1331404"/>
            <a:chExt cx="725519" cy="705517"/>
          </a:xfrm>
        </p:grpSpPr>
        <p:grpSp>
          <p:nvGrpSpPr>
            <p:cNvPr id="1802" name="Google Shape;1802;p46"/>
            <p:cNvGrpSpPr/>
            <p:nvPr/>
          </p:nvGrpSpPr>
          <p:grpSpPr>
            <a:xfrm>
              <a:off x="8068023" y="1407699"/>
              <a:ext cx="342614" cy="473297"/>
              <a:chOff x="8675560" y="1407699"/>
              <a:chExt cx="342614" cy="473297"/>
            </a:xfrm>
          </p:grpSpPr>
          <p:sp>
            <p:nvSpPr>
              <p:cNvPr id="1803" name="Google Shape;1803;p46"/>
              <p:cNvSpPr/>
              <p:nvPr/>
            </p:nvSpPr>
            <p:spPr>
              <a:xfrm>
                <a:off x="8675560" y="1407699"/>
                <a:ext cx="342614" cy="473297"/>
              </a:xfrm>
              <a:custGeom>
                <a:avLst/>
                <a:gdLst/>
                <a:ahLst/>
                <a:cxnLst/>
                <a:rect l="l" t="t" r="r" b="b"/>
                <a:pathLst>
                  <a:path w="342614" h="473297" extrusionOk="0">
                    <a:moveTo>
                      <a:pt x="0" y="0"/>
                    </a:moveTo>
                    <a:lnTo>
                      <a:pt x="342614" y="0"/>
                    </a:lnTo>
                    <a:lnTo>
                      <a:pt x="342614" y="473297"/>
                    </a:lnTo>
                    <a:lnTo>
                      <a:pt x="0" y="47329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46"/>
              <p:cNvSpPr/>
              <p:nvPr/>
            </p:nvSpPr>
            <p:spPr>
              <a:xfrm>
                <a:off x="8675560" y="1407699"/>
                <a:ext cx="89439" cy="89535"/>
              </a:xfrm>
              <a:custGeom>
                <a:avLst/>
                <a:gdLst/>
                <a:ahLst/>
                <a:cxnLst/>
                <a:rect l="l" t="t" r="r" b="b"/>
                <a:pathLst>
                  <a:path w="89439" h="89535" extrusionOk="0">
                    <a:moveTo>
                      <a:pt x="89440" y="0"/>
                    </a:moveTo>
                    <a:lnTo>
                      <a:pt x="0" y="0"/>
                    </a:lnTo>
                    <a:lnTo>
                      <a:pt x="0" y="89535"/>
                    </a:lnTo>
                    <a:lnTo>
                      <a:pt x="8944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46"/>
              <p:cNvSpPr/>
              <p:nvPr/>
            </p:nvSpPr>
            <p:spPr>
              <a:xfrm>
                <a:off x="8747664" y="1460754"/>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6" name="Google Shape;1806;p46"/>
              <p:cNvSpPr/>
              <p:nvPr/>
            </p:nvSpPr>
            <p:spPr>
              <a:xfrm>
                <a:off x="8747664" y="1492567"/>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7" name="Google Shape;1807;p46"/>
              <p:cNvSpPr/>
              <p:nvPr/>
            </p:nvSpPr>
            <p:spPr>
              <a:xfrm>
                <a:off x="8747664" y="1524381"/>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46"/>
              <p:cNvSpPr/>
              <p:nvPr/>
            </p:nvSpPr>
            <p:spPr>
              <a:xfrm>
                <a:off x="8747664" y="1556194"/>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46"/>
              <p:cNvSpPr/>
              <p:nvPr/>
            </p:nvSpPr>
            <p:spPr>
              <a:xfrm>
                <a:off x="8747664" y="1588103"/>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46"/>
              <p:cNvSpPr/>
              <p:nvPr/>
            </p:nvSpPr>
            <p:spPr>
              <a:xfrm>
                <a:off x="8747664" y="1619916"/>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46"/>
              <p:cNvSpPr/>
              <p:nvPr/>
            </p:nvSpPr>
            <p:spPr>
              <a:xfrm>
                <a:off x="8747664" y="1651730"/>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46"/>
              <p:cNvSpPr/>
              <p:nvPr/>
            </p:nvSpPr>
            <p:spPr>
              <a:xfrm>
                <a:off x="8747664" y="1683543"/>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46"/>
              <p:cNvSpPr/>
              <p:nvPr/>
            </p:nvSpPr>
            <p:spPr>
              <a:xfrm>
                <a:off x="8747664" y="1715357"/>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46"/>
              <p:cNvSpPr/>
              <p:nvPr/>
            </p:nvSpPr>
            <p:spPr>
              <a:xfrm>
                <a:off x="8747664" y="1747170"/>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46"/>
              <p:cNvSpPr/>
              <p:nvPr/>
            </p:nvSpPr>
            <p:spPr>
              <a:xfrm>
                <a:off x="8747664" y="1779079"/>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46"/>
              <p:cNvSpPr/>
              <p:nvPr/>
            </p:nvSpPr>
            <p:spPr>
              <a:xfrm>
                <a:off x="8747664" y="1810893"/>
                <a:ext cx="120015" cy="11048"/>
              </a:xfrm>
              <a:custGeom>
                <a:avLst/>
                <a:gdLst/>
                <a:ahLst/>
                <a:cxnLst/>
                <a:rect l="l" t="t" r="r" b="b"/>
                <a:pathLst>
                  <a:path w="120015" h="11048" extrusionOk="0">
                    <a:moveTo>
                      <a:pt x="0" y="0"/>
                    </a:moveTo>
                    <a:lnTo>
                      <a:pt x="120015" y="0"/>
                    </a:lnTo>
                    <a:lnTo>
                      <a:pt x="120015"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7" name="Google Shape;1817;p46"/>
            <p:cNvGrpSpPr/>
            <p:nvPr/>
          </p:nvGrpSpPr>
          <p:grpSpPr>
            <a:xfrm>
              <a:off x="8244998" y="1563624"/>
              <a:ext cx="342614" cy="473297"/>
              <a:chOff x="8852535" y="1563624"/>
              <a:chExt cx="342614" cy="473297"/>
            </a:xfrm>
          </p:grpSpPr>
          <p:sp>
            <p:nvSpPr>
              <p:cNvPr id="1818" name="Google Shape;1818;p46"/>
              <p:cNvSpPr/>
              <p:nvPr/>
            </p:nvSpPr>
            <p:spPr>
              <a:xfrm>
                <a:off x="8852535" y="1563624"/>
                <a:ext cx="342614" cy="473297"/>
              </a:xfrm>
              <a:custGeom>
                <a:avLst/>
                <a:gdLst/>
                <a:ahLst/>
                <a:cxnLst/>
                <a:rect l="l" t="t" r="r" b="b"/>
                <a:pathLst>
                  <a:path w="342614" h="473297" extrusionOk="0">
                    <a:moveTo>
                      <a:pt x="0" y="0"/>
                    </a:moveTo>
                    <a:lnTo>
                      <a:pt x="342614" y="0"/>
                    </a:lnTo>
                    <a:lnTo>
                      <a:pt x="342614" y="473297"/>
                    </a:lnTo>
                    <a:lnTo>
                      <a:pt x="0" y="47329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46"/>
              <p:cNvSpPr/>
              <p:nvPr/>
            </p:nvSpPr>
            <p:spPr>
              <a:xfrm>
                <a:off x="8852535" y="1563624"/>
                <a:ext cx="89439" cy="89439"/>
              </a:xfrm>
              <a:custGeom>
                <a:avLst/>
                <a:gdLst/>
                <a:ahLst/>
                <a:cxnLst/>
                <a:rect l="l" t="t" r="r" b="b"/>
                <a:pathLst>
                  <a:path w="89439" h="89439" extrusionOk="0">
                    <a:moveTo>
                      <a:pt x="89439" y="0"/>
                    </a:moveTo>
                    <a:lnTo>
                      <a:pt x="0" y="0"/>
                    </a:lnTo>
                    <a:lnTo>
                      <a:pt x="0" y="89440"/>
                    </a:lnTo>
                    <a:lnTo>
                      <a:pt x="89439"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46"/>
              <p:cNvSpPr/>
              <p:nvPr/>
            </p:nvSpPr>
            <p:spPr>
              <a:xfrm>
                <a:off x="8924544" y="1616678"/>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46"/>
              <p:cNvSpPr/>
              <p:nvPr/>
            </p:nvSpPr>
            <p:spPr>
              <a:xfrm>
                <a:off x="8924544" y="1648491"/>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46"/>
              <p:cNvSpPr/>
              <p:nvPr/>
            </p:nvSpPr>
            <p:spPr>
              <a:xfrm>
                <a:off x="8924544" y="1680305"/>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46"/>
              <p:cNvSpPr/>
              <p:nvPr/>
            </p:nvSpPr>
            <p:spPr>
              <a:xfrm>
                <a:off x="8924544" y="1712118"/>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46"/>
              <p:cNvSpPr/>
              <p:nvPr/>
            </p:nvSpPr>
            <p:spPr>
              <a:xfrm>
                <a:off x="8924544" y="1743932"/>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46"/>
              <p:cNvSpPr/>
              <p:nvPr/>
            </p:nvSpPr>
            <p:spPr>
              <a:xfrm>
                <a:off x="8924544" y="1775841"/>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46"/>
              <p:cNvSpPr/>
              <p:nvPr/>
            </p:nvSpPr>
            <p:spPr>
              <a:xfrm>
                <a:off x="8924544" y="1807654"/>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46"/>
              <p:cNvSpPr/>
              <p:nvPr/>
            </p:nvSpPr>
            <p:spPr>
              <a:xfrm>
                <a:off x="8924544" y="1839468"/>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46"/>
              <p:cNvSpPr/>
              <p:nvPr/>
            </p:nvSpPr>
            <p:spPr>
              <a:xfrm>
                <a:off x="8924544" y="1871281"/>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46"/>
              <p:cNvSpPr/>
              <p:nvPr/>
            </p:nvSpPr>
            <p:spPr>
              <a:xfrm>
                <a:off x="8924544" y="1903095"/>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46"/>
              <p:cNvSpPr/>
              <p:nvPr/>
            </p:nvSpPr>
            <p:spPr>
              <a:xfrm>
                <a:off x="8924544" y="1934908"/>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46"/>
              <p:cNvSpPr/>
              <p:nvPr/>
            </p:nvSpPr>
            <p:spPr>
              <a:xfrm>
                <a:off x="8924544" y="1966817"/>
                <a:ext cx="120015" cy="11048"/>
              </a:xfrm>
              <a:custGeom>
                <a:avLst/>
                <a:gdLst/>
                <a:ahLst/>
                <a:cxnLst/>
                <a:rect l="l" t="t" r="r" b="b"/>
                <a:pathLst>
                  <a:path w="120015" h="11048" extrusionOk="0">
                    <a:moveTo>
                      <a:pt x="0" y="0"/>
                    </a:moveTo>
                    <a:lnTo>
                      <a:pt x="120015" y="0"/>
                    </a:lnTo>
                    <a:lnTo>
                      <a:pt x="120015"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32" name="Google Shape;1832;p46"/>
            <p:cNvGrpSpPr/>
            <p:nvPr/>
          </p:nvGrpSpPr>
          <p:grpSpPr>
            <a:xfrm>
              <a:off x="8450928" y="1331404"/>
              <a:ext cx="342614" cy="473297"/>
              <a:chOff x="9058465" y="1331404"/>
              <a:chExt cx="342614" cy="473297"/>
            </a:xfrm>
          </p:grpSpPr>
          <p:sp>
            <p:nvSpPr>
              <p:cNvPr id="1833" name="Google Shape;1833;p46"/>
              <p:cNvSpPr/>
              <p:nvPr/>
            </p:nvSpPr>
            <p:spPr>
              <a:xfrm>
                <a:off x="9058465" y="1331404"/>
                <a:ext cx="342614" cy="473297"/>
              </a:xfrm>
              <a:custGeom>
                <a:avLst/>
                <a:gdLst/>
                <a:ahLst/>
                <a:cxnLst/>
                <a:rect l="l" t="t" r="r" b="b"/>
                <a:pathLst>
                  <a:path w="342614" h="473297" extrusionOk="0">
                    <a:moveTo>
                      <a:pt x="0" y="0"/>
                    </a:moveTo>
                    <a:lnTo>
                      <a:pt x="342614" y="0"/>
                    </a:lnTo>
                    <a:lnTo>
                      <a:pt x="342614" y="473297"/>
                    </a:lnTo>
                    <a:lnTo>
                      <a:pt x="0" y="47329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46"/>
              <p:cNvSpPr/>
              <p:nvPr/>
            </p:nvSpPr>
            <p:spPr>
              <a:xfrm>
                <a:off x="9058465" y="1331404"/>
                <a:ext cx="89344" cy="89535"/>
              </a:xfrm>
              <a:custGeom>
                <a:avLst/>
                <a:gdLst/>
                <a:ahLst/>
                <a:cxnLst/>
                <a:rect l="l" t="t" r="r" b="b"/>
                <a:pathLst>
                  <a:path w="89344" h="89535" extrusionOk="0">
                    <a:moveTo>
                      <a:pt x="89345" y="0"/>
                    </a:moveTo>
                    <a:lnTo>
                      <a:pt x="0" y="0"/>
                    </a:lnTo>
                    <a:lnTo>
                      <a:pt x="0" y="89535"/>
                    </a:lnTo>
                    <a:lnTo>
                      <a:pt x="89345"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46"/>
              <p:cNvSpPr/>
              <p:nvPr/>
            </p:nvSpPr>
            <p:spPr>
              <a:xfrm>
                <a:off x="9130474" y="1384458"/>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46"/>
              <p:cNvSpPr/>
              <p:nvPr/>
            </p:nvSpPr>
            <p:spPr>
              <a:xfrm>
                <a:off x="9130474" y="1416367"/>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46"/>
              <p:cNvSpPr/>
              <p:nvPr/>
            </p:nvSpPr>
            <p:spPr>
              <a:xfrm>
                <a:off x="9130474" y="1448181"/>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46"/>
              <p:cNvSpPr/>
              <p:nvPr/>
            </p:nvSpPr>
            <p:spPr>
              <a:xfrm>
                <a:off x="9130474" y="1479994"/>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46"/>
              <p:cNvSpPr/>
              <p:nvPr/>
            </p:nvSpPr>
            <p:spPr>
              <a:xfrm>
                <a:off x="9130474" y="1511808"/>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46"/>
              <p:cNvSpPr/>
              <p:nvPr/>
            </p:nvSpPr>
            <p:spPr>
              <a:xfrm>
                <a:off x="9130474" y="1543621"/>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46"/>
              <p:cNvSpPr/>
              <p:nvPr/>
            </p:nvSpPr>
            <p:spPr>
              <a:xfrm>
                <a:off x="9130474" y="1575530"/>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46"/>
              <p:cNvSpPr/>
              <p:nvPr/>
            </p:nvSpPr>
            <p:spPr>
              <a:xfrm>
                <a:off x="9130474" y="1607343"/>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46"/>
              <p:cNvSpPr/>
              <p:nvPr/>
            </p:nvSpPr>
            <p:spPr>
              <a:xfrm>
                <a:off x="9130474" y="1639157"/>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46"/>
              <p:cNvSpPr/>
              <p:nvPr/>
            </p:nvSpPr>
            <p:spPr>
              <a:xfrm>
                <a:off x="9130474" y="1670970"/>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46"/>
              <p:cNvSpPr/>
              <p:nvPr/>
            </p:nvSpPr>
            <p:spPr>
              <a:xfrm>
                <a:off x="9130474" y="1702784"/>
                <a:ext cx="198501" cy="11048"/>
              </a:xfrm>
              <a:custGeom>
                <a:avLst/>
                <a:gdLst/>
                <a:ahLst/>
                <a:cxnLst/>
                <a:rect l="l" t="t" r="r" b="b"/>
                <a:pathLst>
                  <a:path w="198501" h="11048" extrusionOk="0">
                    <a:moveTo>
                      <a:pt x="0" y="0"/>
                    </a:moveTo>
                    <a:lnTo>
                      <a:pt x="198501" y="0"/>
                    </a:lnTo>
                    <a:lnTo>
                      <a:pt x="198501"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46"/>
              <p:cNvSpPr/>
              <p:nvPr/>
            </p:nvSpPr>
            <p:spPr>
              <a:xfrm>
                <a:off x="9130474" y="1734597"/>
                <a:ext cx="120015" cy="11049"/>
              </a:xfrm>
              <a:custGeom>
                <a:avLst/>
                <a:gdLst/>
                <a:ahLst/>
                <a:cxnLst/>
                <a:rect l="l" t="t" r="r" b="b"/>
                <a:pathLst>
                  <a:path w="120015" h="11049" extrusionOk="0">
                    <a:moveTo>
                      <a:pt x="0" y="0"/>
                    </a:moveTo>
                    <a:lnTo>
                      <a:pt x="120015" y="0"/>
                    </a:lnTo>
                    <a:lnTo>
                      <a:pt x="120015" y="11049"/>
                    </a:lnTo>
                    <a:lnTo>
                      <a:pt x="0" y="110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34">
          <a:extLst>
            <a:ext uri="{FF2B5EF4-FFF2-40B4-BE49-F238E27FC236}">
              <a16:creationId xmlns:a16="http://schemas.microsoft.com/office/drawing/2014/main" id="{64087930-5AA3-0E3F-6302-16C555B2951F}"/>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2F350311-6B24-3AD6-5D9C-788857158466}"/>
              </a:ext>
            </a:extLst>
          </p:cNvPr>
          <p:cNvSpPr>
            <a:spLocks noGrp="1"/>
          </p:cNvSpPr>
          <p:nvPr>
            <p:ph type="title"/>
          </p:nvPr>
        </p:nvSpPr>
        <p:spPr>
          <a:xfrm>
            <a:off x="2531163" y="534404"/>
            <a:ext cx="4081673" cy="572700"/>
          </a:xfrm>
        </p:spPr>
        <p:txBody>
          <a:bodyPr/>
          <a:lstStyle/>
          <a:p>
            <a:pPr>
              <a:lnSpc>
                <a:spcPct val="150000"/>
              </a:lnSpc>
            </a:pPr>
            <a:r>
              <a:rPr lang="bg-BG" sz="2400">
                <a:latin typeface="Times New Roman" panose="02020603050405020304" pitchFamily="18" charset="0"/>
                <a:cs typeface="Times New Roman" panose="02020603050405020304" pitchFamily="18" charset="0"/>
              </a:rPr>
              <a:t>Описание и цел на проекта</a:t>
            </a:r>
          </a:p>
        </p:txBody>
      </p:sp>
      <p:sp>
        <p:nvSpPr>
          <p:cNvPr id="8" name="TextBox 7">
            <a:extLst>
              <a:ext uri="{FF2B5EF4-FFF2-40B4-BE49-F238E27FC236}">
                <a16:creationId xmlns:a16="http://schemas.microsoft.com/office/drawing/2014/main" id="{9903E8A4-9A93-7464-2E3F-E994E9970DC5}"/>
              </a:ext>
            </a:extLst>
          </p:cNvPr>
          <p:cNvSpPr txBox="1"/>
          <p:nvPr/>
        </p:nvSpPr>
        <p:spPr>
          <a:xfrm>
            <a:off x="1723951" y="1262401"/>
            <a:ext cx="5696095" cy="3002745"/>
          </a:xfrm>
          <a:prstGeom prst="rect">
            <a:avLst/>
          </a:prstGeom>
          <a:noFill/>
        </p:spPr>
        <p:txBody>
          <a:bodyPr wrap="square">
            <a:spAutoFit/>
          </a:bodyPr>
          <a:lstStyle/>
          <a:p>
            <a:pPr algn="ctr">
              <a:lnSpc>
                <a:spcPct val="150000"/>
              </a:lnSpc>
            </a:pPr>
            <a:r>
              <a:rPr lang="ru-RU" sz="1600">
                <a:latin typeface="Times New Roman" panose="02020603050405020304" pitchFamily="18" charset="0"/>
                <a:cs typeface="Times New Roman" panose="02020603050405020304" pitchFamily="18" charset="0"/>
              </a:rPr>
              <a:t>Проектът е разработен с помощта на C# и WinForms на .NET Core 8 и цели създаването на интерактивна игра на Тетрис, в която потребителите могат да се регистрират, да играят и да запазват своите данни и рекорди. При първоначално стартиране на приложението, потребителят трябва да се регистрира с уникално потребителско име и парола. След успешна регистрация, той може да стартира играта, като всеки записан резултат се запазва в локална база данни.</a:t>
            </a:r>
          </a:p>
        </p:txBody>
      </p:sp>
    </p:spTree>
    <p:extLst>
      <p:ext uri="{BB962C8B-B14F-4D97-AF65-F5344CB8AC3E}">
        <p14:creationId xmlns:p14="http://schemas.microsoft.com/office/powerpoint/2010/main" val="40359118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50"/>
        <p:cNvGrpSpPr/>
        <p:nvPr/>
      </p:nvGrpSpPr>
      <p:grpSpPr>
        <a:xfrm>
          <a:off x="0" y="0"/>
          <a:ext cx="0" cy="0"/>
          <a:chOff x="0" y="0"/>
          <a:chExt cx="0" cy="0"/>
        </a:xfrm>
      </p:grpSpPr>
      <p:sp>
        <p:nvSpPr>
          <p:cNvPr id="1851" name="Google Shape;185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852" name="Google Shape;1852;p47"/>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1000"/>
              </a:spcBef>
              <a:spcAft>
                <a:spcPts val="0"/>
              </a:spcAft>
              <a:buNone/>
            </a:pPr>
            <a:r>
              <a:rPr lang="en"/>
              <a:t>Vectors:</a:t>
            </a:r>
            <a:endParaRPr/>
          </a:p>
          <a:p>
            <a:pPr marL="457200" lvl="0" indent="-304800" algn="l" rtl="0">
              <a:spcBef>
                <a:spcPts val="0"/>
              </a:spcBef>
              <a:spcAft>
                <a:spcPts val="0"/>
              </a:spcAft>
              <a:buClr>
                <a:schemeClr val="dk1"/>
              </a:buClr>
              <a:buSzPts val="1200"/>
              <a:buFont typeface="Lato"/>
              <a:buChar char="●"/>
            </a:pPr>
            <a:r>
              <a:rPr lang="en" u="sng">
                <a:solidFill>
                  <a:schemeClr val="hlink"/>
                </a:solidFill>
                <a:hlinkClick r:id="rId3"/>
              </a:rPr>
              <a:t>Illustrated cms concept in flat design</a:t>
            </a:r>
            <a:endParaRPr/>
          </a:p>
          <a:p>
            <a:pPr marL="457200" lvl="0" indent="-304800" algn="l" rtl="0">
              <a:spcBef>
                <a:spcPts val="0"/>
              </a:spcBef>
              <a:spcAft>
                <a:spcPts val="0"/>
              </a:spcAft>
              <a:buClr>
                <a:schemeClr val="dk1"/>
              </a:buClr>
              <a:buSzPts val="1200"/>
              <a:buFont typeface="Lato"/>
              <a:buChar char="●"/>
            </a:pPr>
            <a:r>
              <a:rPr lang="en" u="sng">
                <a:solidFill>
                  <a:schemeClr val="hlink"/>
                </a:solidFill>
                <a:hlinkClick r:id="rId4"/>
              </a:rPr>
              <a:t>Cms concept illustration in flat design</a:t>
            </a:r>
            <a:endParaRPr/>
          </a:p>
          <a:p>
            <a:pPr marL="0" lvl="0" indent="0" algn="l" rtl="0">
              <a:spcBef>
                <a:spcPts val="1000"/>
              </a:spcBef>
              <a:spcAft>
                <a:spcPts val="0"/>
              </a:spcAft>
              <a:buNone/>
            </a:pPr>
            <a:r>
              <a:rPr lang="en"/>
              <a:t>Photos:</a:t>
            </a:r>
            <a:endParaRPr/>
          </a:p>
          <a:p>
            <a:pPr marL="457200" lvl="0" indent="-304800" algn="l" rtl="0">
              <a:spcBef>
                <a:spcPts val="0"/>
              </a:spcBef>
              <a:spcAft>
                <a:spcPts val="0"/>
              </a:spcAft>
              <a:buSzPts val="1200"/>
              <a:buFont typeface="Lato Light"/>
              <a:buChar char="●"/>
            </a:pPr>
            <a:r>
              <a:rPr lang="en" u="sng">
                <a:solidFill>
                  <a:schemeClr val="hlink"/>
                </a:solidFill>
                <a:hlinkClick r:id="rId5"/>
              </a:rPr>
              <a:t>High angle man working on laptop</a:t>
            </a:r>
            <a:endParaRPr/>
          </a:p>
          <a:p>
            <a:pPr marL="457200" lvl="0" indent="-304800" algn="l" rtl="0">
              <a:spcBef>
                <a:spcPts val="0"/>
              </a:spcBef>
              <a:spcAft>
                <a:spcPts val="0"/>
              </a:spcAft>
              <a:buSzPts val="1200"/>
              <a:buFont typeface="Lato Light"/>
              <a:buChar char="●"/>
            </a:pPr>
            <a:r>
              <a:rPr lang="en" u="sng">
                <a:solidFill>
                  <a:schemeClr val="hlink"/>
                </a:solidFill>
                <a:hlinkClick r:id="rId6"/>
              </a:rPr>
              <a:t>People working together in an animation studio</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56"/>
        <p:cNvGrpSpPr/>
        <p:nvPr/>
      </p:nvGrpSpPr>
      <p:grpSpPr>
        <a:xfrm>
          <a:off x="0" y="0"/>
          <a:ext cx="0" cy="0"/>
          <a:chOff x="0" y="0"/>
          <a:chExt cx="0" cy="0"/>
        </a:xfrm>
      </p:grpSpPr>
      <p:sp>
        <p:nvSpPr>
          <p:cNvPr id="1857" name="Google Shape;1857;p4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858" name="Google Shape;1858;p48"/>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a:solidFill>
                  <a:schemeClr val="lt1"/>
                </a:solidFill>
              </a:rPr>
              <a:t> 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2"/>
        <p:cNvGrpSpPr/>
        <p:nvPr/>
      </p:nvGrpSpPr>
      <p:grpSpPr>
        <a:xfrm>
          <a:off x="0" y="0"/>
          <a:ext cx="0" cy="0"/>
          <a:chOff x="0" y="0"/>
          <a:chExt cx="0" cy="0"/>
        </a:xfrm>
      </p:grpSpPr>
      <p:sp>
        <p:nvSpPr>
          <p:cNvPr id="1863" name="Google Shape;1863;p49"/>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864" name="Google Shape;1864;p49"/>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8"/>
        <p:cNvGrpSpPr/>
        <p:nvPr/>
      </p:nvGrpSpPr>
      <p:grpSpPr>
        <a:xfrm>
          <a:off x="0" y="0"/>
          <a:ext cx="0" cy="0"/>
          <a:chOff x="0" y="0"/>
          <a:chExt cx="0" cy="0"/>
        </a:xfrm>
      </p:grpSpPr>
      <p:sp>
        <p:nvSpPr>
          <p:cNvPr id="1869" name="Google Shape;1869;p50"/>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marL="0" lvl="0" indent="0" algn="ctr" rtl="0">
              <a:spcBef>
                <a:spcPts val="1000"/>
              </a:spcBef>
              <a:spcAft>
                <a:spcPts val="0"/>
              </a:spcAft>
              <a:buClr>
                <a:schemeClr val="dk1"/>
              </a:buClr>
              <a:buSzPts val="1100"/>
              <a:buFont typeface="Arial"/>
              <a:buNone/>
            </a:pPr>
            <a:r>
              <a:rPr lang="en" sz="1100" b="1">
                <a:solidFill>
                  <a:srgbClr val="FFFFFF"/>
                </a:solidFill>
              </a:rPr>
              <a:t>Epilogue</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u="sng">
                <a:solidFill>
                  <a:srgbClr val="FFFFFF"/>
                </a:solidFill>
                <a:hlinkClick r:id="rId3">
                  <a:extLst>
                    <a:ext uri="{A12FA001-AC4F-418D-AE19-62706E023703}">
                      <ahyp:hlinkClr xmlns:ahyp="http://schemas.microsoft.com/office/drawing/2018/hyperlinkcolor" val="tx"/>
                    </a:ext>
                  </a:extLst>
                </a:hlinkClick>
              </a:rPr>
              <a:t>https://fonts.google.com/specimen/Epilogue</a:t>
            </a:r>
            <a:endParaRPr sz="1100">
              <a:solidFill>
                <a:srgbClr val="FFFFFF"/>
              </a:solidFill>
            </a:endParaRPr>
          </a:p>
          <a:p>
            <a:pPr marL="0" lvl="0" indent="0" algn="ctr" rtl="0">
              <a:spcBef>
                <a:spcPts val="0"/>
              </a:spcBef>
              <a:spcAft>
                <a:spcPts val="0"/>
              </a:spcAft>
              <a:buClr>
                <a:schemeClr val="dk1"/>
              </a:buClr>
              <a:buSzPts val="1100"/>
              <a:buFont typeface="Arial"/>
              <a:buNone/>
            </a:pPr>
            <a:endParaRPr sz="1100">
              <a:solidFill>
                <a:srgbClr val="FFFFFF"/>
              </a:solidFill>
            </a:endParaRPr>
          </a:p>
          <a:p>
            <a:pPr marL="0" lvl="0" indent="0" algn="ctr" rtl="0">
              <a:spcBef>
                <a:spcPts val="0"/>
              </a:spcBef>
              <a:spcAft>
                <a:spcPts val="0"/>
              </a:spcAft>
              <a:buClr>
                <a:schemeClr val="dk1"/>
              </a:buClr>
              <a:buSzPts val="1100"/>
              <a:buFont typeface="Arial"/>
              <a:buNone/>
            </a:pPr>
            <a:r>
              <a:rPr lang="en" sz="1100" b="1">
                <a:solidFill>
                  <a:srgbClr val="FFFFFF"/>
                </a:solidFill>
              </a:rPr>
              <a:t>Lato</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u="sng">
                <a:solidFill>
                  <a:srgbClr val="FFFFFF"/>
                </a:solidFill>
                <a:hlinkClick r:id="rId4">
                  <a:extLst>
                    <a:ext uri="{A12FA001-AC4F-418D-AE19-62706E023703}">
                      <ahyp:hlinkClr xmlns:ahyp="http://schemas.microsoft.com/office/drawing/2018/hyperlinkcolor" val="tx"/>
                    </a:ext>
                  </a:extLst>
                </a:hlinkClick>
              </a:rPr>
              <a:t>https://fonts.google.com/specimen/Lato</a:t>
            </a:r>
            <a:endParaRPr sz="1100">
              <a:solidFill>
                <a:srgbClr val="FFFFFF"/>
              </a:solidFill>
            </a:endParaRPr>
          </a:p>
        </p:txBody>
      </p:sp>
      <p:sp>
        <p:nvSpPr>
          <p:cNvPr id="1870" name="Google Shape;1870;p5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871" name="Google Shape;1871;p50"/>
          <p:cNvSpPr/>
          <p:nvPr/>
        </p:nvSpPr>
        <p:spPr>
          <a:xfrm>
            <a:off x="2052650" y="2947175"/>
            <a:ext cx="791400" cy="754200"/>
          </a:xfrm>
          <a:prstGeom prst="roundRect">
            <a:avLst>
              <a:gd name="adj" fmla="val 16667"/>
            </a:avLst>
          </a:prstGeom>
          <a:solidFill>
            <a:srgbClr val="3536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0"/>
          <p:cNvSpPr/>
          <p:nvPr/>
        </p:nvSpPr>
        <p:spPr>
          <a:xfrm>
            <a:off x="3114470" y="29471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0"/>
          <p:cNvSpPr/>
          <p:nvPr/>
        </p:nvSpPr>
        <p:spPr>
          <a:xfrm>
            <a:off x="4176289" y="2947175"/>
            <a:ext cx="791400" cy="754200"/>
          </a:xfrm>
          <a:prstGeom prst="roundRect">
            <a:avLst>
              <a:gd name="adj" fmla="val 16667"/>
            </a:avLst>
          </a:prstGeom>
          <a:solidFill>
            <a:srgbClr val="D9DDE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0"/>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#35363b</a:t>
            </a:r>
            <a:endParaRPr sz="1000">
              <a:solidFill>
                <a:srgbClr val="FFFFFF"/>
              </a:solidFill>
            </a:endParaRPr>
          </a:p>
        </p:txBody>
      </p:sp>
      <p:sp>
        <p:nvSpPr>
          <p:cNvPr id="1875" name="Google Shape;1875;p50"/>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#f3f3f3</a:t>
            </a:r>
            <a:endParaRPr sz="1000"/>
          </a:p>
        </p:txBody>
      </p:sp>
      <p:sp>
        <p:nvSpPr>
          <p:cNvPr id="1876" name="Google Shape;1876;p50"/>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#d9dde3</a:t>
            </a:r>
            <a:endParaRPr sz="1000"/>
          </a:p>
        </p:txBody>
      </p:sp>
      <p:sp>
        <p:nvSpPr>
          <p:cNvPr id="1877" name="Google Shape;1877;p50"/>
          <p:cNvSpPr/>
          <p:nvPr/>
        </p:nvSpPr>
        <p:spPr>
          <a:xfrm>
            <a:off x="5238125" y="2947175"/>
            <a:ext cx="791400" cy="754200"/>
          </a:xfrm>
          <a:prstGeom prst="roundRect">
            <a:avLst>
              <a:gd name="adj" fmla="val 16667"/>
            </a:avLst>
          </a:prstGeom>
          <a:solidFill>
            <a:srgbClr val="BA003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0"/>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#ba0034</a:t>
            </a:r>
            <a:endParaRPr sz="1000">
              <a:solidFill>
                <a:srgbClr val="FFFFFF"/>
              </a:solidFill>
            </a:endParaRPr>
          </a:p>
        </p:txBody>
      </p:sp>
      <p:sp>
        <p:nvSpPr>
          <p:cNvPr id="1879" name="Google Shape;1879;p50"/>
          <p:cNvSpPr/>
          <p:nvPr/>
        </p:nvSpPr>
        <p:spPr>
          <a:xfrm>
            <a:off x="2052650" y="3878275"/>
            <a:ext cx="791400" cy="754200"/>
          </a:xfrm>
          <a:prstGeom prst="roundRect">
            <a:avLst>
              <a:gd name="adj" fmla="val 16667"/>
            </a:avLst>
          </a:prstGeom>
          <a:solidFill>
            <a:srgbClr val="34909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0"/>
          <p:cNvSpPr/>
          <p:nvPr/>
        </p:nvSpPr>
        <p:spPr>
          <a:xfrm>
            <a:off x="3114470" y="3878275"/>
            <a:ext cx="791400" cy="754200"/>
          </a:xfrm>
          <a:prstGeom prst="roundRect">
            <a:avLst>
              <a:gd name="adj" fmla="val 16667"/>
            </a:avLst>
          </a:prstGeom>
          <a:solidFill>
            <a:srgbClr val="55C0E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0"/>
          <p:cNvSpPr/>
          <p:nvPr/>
        </p:nvSpPr>
        <p:spPr>
          <a:xfrm>
            <a:off x="4176289" y="3878275"/>
            <a:ext cx="791400" cy="754200"/>
          </a:xfrm>
          <a:prstGeom prst="roundRect">
            <a:avLst>
              <a:gd name="adj" fmla="val 16667"/>
            </a:avLst>
          </a:prstGeom>
          <a:solidFill>
            <a:srgbClr val="6F708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0"/>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#34909d</a:t>
            </a:r>
            <a:endParaRPr sz="1000">
              <a:solidFill>
                <a:srgbClr val="FFFFFF"/>
              </a:solidFill>
            </a:endParaRPr>
          </a:p>
        </p:txBody>
      </p:sp>
      <p:sp>
        <p:nvSpPr>
          <p:cNvPr id="1883" name="Google Shape;1883;p50"/>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#55c0ed</a:t>
            </a:r>
            <a:endParaRPr sz="1000"/>
          </a:p>
        </p:txBody>
      </p:sp>
      <p:sp>
        <p:nvSpPr>
          <p:cNvPr id="1884" name="Google Shape;1884;p50"/>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#6f7082</a:t>
            </a:r>
            <a:endParaRPr sz="1000">
              <a:solidFill>
                <a:srgbClr val="FFFFFF"/>
              </a:solidFill>
            </a:endParaRPr>
          </a:p>
        </p:txBody>
      </p:sp>
      <p:sp>
        <p:nvSpPr>
          <p:cNvPr id="1885" name="Google Shape;1885;p50"/>
          <p:cNvSpPr/>
          <p:nvPr/>
        </p:nvSpPr>
        <p:spPr>
          <a:xfrm>
            <a:off x="5238125" y="3878275"/>
            <a:ext cx="791400" cy="754200"/>
          </a:xfrm>
          <a:prstGeom prst="roundRect">
            <a:avLst>
              <a:gd name="adj" fmla="val 16667"/>
            </a:avLst>
          </a:prstGeom>
          <a:solidFill>
            <a:srgbClr val="CED0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0"/>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#ced0d6</a:t>
            </a:r>
            <a:endParaRPr sz="1000"/>
          </a:p>
        </p:txBody>
      </p:sp>
      <p:sp>
        <p:nvSpPr>
          <p:cNvPr id="1887" name="Google Shape;1887;p50"/>
          <p:cNvSpPr/>
          <p:nvPr/>
        </p:nvSpPr>
        <p:spPr>
          <a:xfrm>
            <a:off x="6299950" y="2947175"/>
            <a:ext cx="791400" cy="754200"/>
          </a:xfrm>
          <a:prstGeom prst="roundRect">
            <a:avLst>
              <a:gd name="adj" fmla="val 16667"/>
            </a:avLst>
          </a:prstGeom>
          <a:solidFill>
            <a:srgbClr val="F8B85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0"/>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#f8b85e</a:t>
            </a:r>
            <a:endParaRPr sz="1000"/>
          </a:p>
        </p:txBody>
      </p:sp>
      <p:sp>
        <p:nvSpPr>
          <p:cNvPr id="1889" name="Google Shape;1889;p50"/>
          <p:cNvSpPr/>
          <p:nvPr/>
        </p:nvSpPr>
        <p:spPr>
          <a:xfrm>
            <a:off x="6299950" y="3878275"/>
            <a:ext cx="791400" cy="754200"/>
          </a:xfrm>
          <a:prstGeom prst="roundRect">
            <a:avLst>
              <a:gd name="adj" fmla="val 16667"/>
            </a:avLst>
          </a:prstGeom>
          <a:solidFill>
            <a:srgbClr val="42444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0"/>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#42444f</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4"/>
        <p:cNvGrpSpPr/>
        <p:nvPr/>
      </p:nvGrpSpPr>
      <p:grpSpPr>
        <a:xfrm>
          <a:off x="0" y="0"/>
          <a:ext cx="0" cy="0"/>
          <a:chOff x="0" y="0"/>
          <a:chExt cx="0" cy="0"/>
        </a:xfrm>
      </p:grpSpPr>
      <p:sp>
        <p:nvSpPr>
          <p:cNvPr id="1895" name="Google Shape;1895;p51"/>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896" name="Google Shape;1896;p51"/>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897" name="Google Shape;1897;p5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898" name="Google Shape;1898;p5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899" name="Google Shape;1899;p5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900" name="Google Shape;1900;p5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901" name="Google Shape;1901;p5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902" name="Google Shape;1902;p5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03" name="Google Shape;1903;p5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04" name="Google Shape;1904;p5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05" name="Google Shape;1905;p5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06" name="Google Shape;1906;p5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10"/>
        <p:cNvGrpSpPr/>
        <p:nvPr/>
      </p:nvGrpSpPr>
      <p:grpSpPr>
        <a:xfrm>
          <a:off x="0" y="0"/>
          <a:ext cx="0" cy="0"/>
          <a:chOff x="0" y="0"/>
          <a:chExt cx="0" cy="0"/>
        </a:xfrm>
      </p:grpSpPr>
      <p:sp>
        <p:nvSpPr>
          <p:cNvPr id="1911" name="Google Shape;1911;p52"/>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1912" name="Google Shape;1912;p5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1913" name="Google Shape;1913;p52"/>
          <p:cNvGrpSpPr/>
          <p:nvPr/>
        </p:nvGrpSpPr>
        <p:grpSpPr>
          <a:xfrm>
            <a:off x="5048544" y="3019584"/>
            <a:ext cx="442841" cy="514271"/>
            <a:chOff x="4727025" y="1332775"/>
            <a:chExt cx="59900" cy="69625"/>
          </a:xfrm>
        </p:grpSpPr>
        <p:sp>
          <p:nvSpPr>
            <p:cNvPr id="1914" name="Google Shape;1914;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52"/>
          <p:cNvGrpSpPr/>
          <p:nvPr/>
        </p:nvGrpSpPr>
        <p:grpSpPr>
          <a:xfrm>
            <a:off x="5723860" y="2267072"/>
            <a:ext cx="500909" cy="500899"/>
            <a:chOff x="4820425" y="1329900"/>
            <a:chExt cx="70175" cy="70350"/>
          </a:xfrm>
        </p:grpSpPr>
        <p:sp>
          <p:nvSpPr>
            <p:cNvPr id="1917" name="Google Shape;1917;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 name="Google Shape;1921;p52"/>
          <p:cNvGrpSpPr/>
          <p:nvPr/>
        </p:nvGrpSpPr>
        <p:grpSpPr>
          <a:xfrm>
            <a:off x="6376484" y="2278862"/>
            <a:ext cx="538135" cy="493119"/>
            <a:chOff x="4903200" y="1331525"/>
            <a:chExt cx="73575" cy="67425"/>
          </a:xfrm>
        </p:grpSpPr>
        <p:sp>
          <p:nvSpPr>
            <p:cNvPr id="1922" name="Google Shape;1922;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23" name="Google Shape;1923;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 name="Google Shape;1924;p52"/>
          <p:cNvGrpSpPr/>
          <p:nvPr/>
        </p:nvGrpSpPr>
        <p:grpSpPr>
          <a:xfrm>
            <a:off x="5636435" y="3020840"/>
            <a:ext cx="544563" cy="511895"/>
            <a:chOff x="4815575" y="1416800"/>
            <a:chExt cx="73750" cy="71400"/>
          </a:xfrm>
        </p:grpSpPr>
        <p:sp>
          <p:nvSpPr>
            <p:cNvPr id="1925" name="Google Shape;1925;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52"/>
          <p:cNvGrpSpPr/>
          <p:nvPr/>
        </p:nvGrpSpPr>
        <p:grpSpPr>
          <a:xfrm>
            <a:off x="6333060" y="3020546"/>
            <a:ext cx="602914" cy="512477"/>
            <a:chOff x="4902475" y="1418875"/>
            <a:chExt cx="74500" cy="63775"/>
          </a:xfrm>
        </p:grpSpPr>
        <p:sp>
          <p:nvSpPr>
            <p:cNvPr id="1929" name="Google Shape;1929;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52"/>
          <p:cNvGrpSpPr/>
          <p:nvPr/>
        </p:nvGrpSpPr>
        <p:grpSpPr>
          <a:xfrm>
            <a:off x="5748932" y="3759785"/>
            <a:ext cx="515391" cy="525699"/>
            <a:chOff x="4818100" y="1507675"/>
            <a:chExt cx="71225" cy="71625"/>
          </a:xfrm>
        </p:grpSpPr>
        <p:sp>
          <p:nvSpPr>
            <p:cNvPr id="1932" name="Google Shape;1932;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52"/>
          <p:cNvGrpSpPr/>
          <p:nvPr/>
        </p:nvGrpSpPr>
        <p:grpSpPr>
          <a:xfrm>
            <a:off x="5087034" y="3781317"/>
            <a:ext cx="522956" cy="489869"/>
            <a:chOff x="4721450" y="1509475"/>
            <a:chExt cx="79350" cy="74325"/>
          </a:xfrm>
        </p:grpSpPr>
        <p:sp>
          <p:nvSpPr>
            <p:cNvPr id="1937" name="Google Shape;1937;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 name="Google Shape;1941;p52"/>
          <p:cNvGrpSpPr/>
          <p:nvPr/>
        </p:nvGrpSpPr>
        <p:grpSpPr>
          <a:xfrm>
            <a:off x="6410277" y="3761069"/>
            <a:ext cx="525704" cy="535436"/>
            <a:chOff x="4906800" y="1507500"/>
            <a:chExt cx="70350" cy="71075"/>
          </a:xfrm>
        </p:grpSpPr>
        <p:sp>
          <p:nvSpPr>
            <p:cNvPr id="1942" name="Google Shape;1942;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 name="Google Shape;1947;p52"/>
          <p:cNvGrpSpPr/>
          <p:nvPr/>
        </p:nvGrpSpPr>
        <p:grpSpPr>
          <a:xfrm>
            <a:off x="4443099" y="2267050"/>
            <a:ext cx="508054" cy="508095"/>
            <a:chOff x="3736598" y="2170606"/>
            <a:chExt cx="404889" cy="404889"/>
          </a:xfrm>
        </p:grpSpPr>
        <p:sp>
          <p:nvSpPr>
            <p:cNvPr id="1948" name="Google Shape;1948;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52"/>
          <p:cNvGrpSpPr/>
          <p:nvPr/>
        </p:nvGrpSpPr>
        <p:grpSpPr>
          <a:xfrm>
            <a:off x="3731139" y="2267145"/>
            <a:ext cx="575790" cy="507904"/>
            <a:chOff x="3161917" y="2170682"/>
            <a:chExt cx="458870" cy="404737"/>
          </a:xfrm>
        </p:grpSpPr>
        <p:sp>
          <p:nvSpPr>
            <p:cNvPr id="1953" name="Google Shape;1953;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54" name="Google Shape;1954;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52"/>
          <p:cNvGrpSpPr/>
          <p:nvPr/>
        </p:nvGrpSpPr>
        <p:grpSpPr>
          <a:xfrm>
            <a:off x="3758669" y="3027517"/>
            <a:ext cx="520730" cy="498567"/>
            <a:chOff x="3179914" y="2889488"/>
            <a:chExt cx="422876" cy="404911"/>
          </a:xfrm>
        </p:grpSpPr>
        <p:sp>
          <p:nvSpPr>
            <p:cNvPr id="1957" name="Google Shape;1957;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52"/>
          <p:cNvGrpSpPr/>
          <p:nvPr/>
        </p:nvGrpSpPr>
        <p:grpSpPr>
          <a:xfrm>
            <a:off x="4387349" y="3027477"/>
            <a:ext cx="516145" cy="498648"/>
            <a:chOff x="3729467" y="2889422"/>
            <a:chExt cx="419153" cy="404977"/>
          </a:xfrm>
        </p:grpSpPr>
        <p:sp>
          <p:nvSpPr>
            <p:cNvPr id="1964" name="Google Shape;1964;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1" name="Google Shape;1971;p52"/>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2"/>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2"/>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2"/>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5" name="Google Shape;1975;p52"/>
          <p:cNvGrpSpPr/>
          <p:nvPr/>
        </p:nvGrpSpPr>
        <p:grpSpPr>
          <a:xfrm>
            <a:off x="7107677" y="2474362"/>
            <a:ext cx="166473" cy="141497"/>
            <a:chOff x="4660325" y="1866850"/>
            <a:chExt cx="68350" cy="58100"/>
          </a:xfrm>
        </p:grpSpPr>
        <p:sp>
          <p:nvSpPr>
            <p:cNvPr id="1976" name="Google Shape;1976;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52"/>
          <p:cNvGrpSpPr/>
          <p:nvPr/>
        </p:nvGrpSpPr>
        <p:grpSpPr>
          <a:xfrm>
            <a:off x="7417022" y="2500086"/>
            <a:ext cx="162515" cy="90049"/>
            <a:chOff x="4791775" y="1877500"/>
            <a:chExt cx="66725" cy="36975"/>
          </a:xfrm>
        </p:grpSpPr>
        <p:sp>
          <p:nvSpPr>
            <p:cNvPr id="1979" name="Google Shape;1979;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 name="Google Shape;1981;p52"/>
          <p:cNvGrpSpPr/>
          <p:nvPr/>
        </p:nvGrpSpPr>
        <p:grpSpPr>
          <a:xfrm>
            <a:off x="7738734" y="2500086"/>
            <a:ext cx="144979" cy="90049"/>
            <a:chOff x="4923925" y="1877500"/>
            <a:chExt cx="59525" cy="36975"/>
          </a:xfrm>
        </p:grpSpPr>
        <p:sp>
          <p:nvSpPr>
            <p:cNvPr id="1982" name="Google Shape;1982;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52"/>
          <p:cNvGrpSpPr/>
          <p:nvPr/>
        </p:nvGrpSpPr>
        <p:grpSpPr>
          <a:xfrm>
            <a:off x="8033226" y="2482277"/>
            <a:ext cx="141447" cy="125667"/>
            <a:chOff x="5058450" y="1870100"/>
            <a:chExt cx="58075" cy="51600"/>
          </a:xfrm>
        </p:grpSpPr>
        <p:sp>
          <p:nvSpPr>
            <p:cNvPr id="1985" name="Google Shape;1985;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 name="Google Shape;1987;p52"/>
          <p:cNvGrpSpPr/>
          <p:nvPr/>
        </p:nvGrpSpPr>
        <p:grpSpPr>
          <a:xfrm>
            <a:off x="7447741" y="2904685"/>
            <a:ext cx="101077" cy="107645"/>
            <a:chOff x="4811425" y="2065025"/>
            <a:chExt cx="41500" cy="44200"/>
          </a:xfrm>
        </p:grpSpPr>
        <p:sp>
          <p:nvSpPr>
            <p:cNvPr id="1988" name="Google Shape;1988;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52"/>
          <p:cNvGrpSpPr/>
          <p:nvPr/>
        </p:nvGrpSpPr>
        <p:grpSpPr>
          <a:xfrm>
            <a:off x="7740178" y="2904898"/>
            <a:ext cx="120867" cy="107218"/>
            <a:chOff x="4929875" y="2065025"/>
            <a:chExt cx="49625" cy="44025"/>
          </a:xfrm>
        </p:grpSpPr>
        <p:sp>
          <p:nvSpPr>
            <p:cNvPr id="1991" name="Google Shape;1991;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52"/>
          <p:cNvGrpSpPr/>
          <p:nvPr/>
        </p:nvGrpSpPr>
        <p:grpSpPr>
          <a:xfrm>
            <a:off x="8068847" y="2907912"/>
            <a:ext cx="70206" cy="101191"/>
            <a:chOff x="5083925" y="2066350"/>
            <a:chExt cx="28825" cy="41550"/>
          </a:xfrm>
        </p:grpSpPr>
        <p:sp>
          <p:nvSpPr>
            <p:cNvPr id="1994" name="Google Shape;1994;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 name="Google Shape;1996;p52"/>
          <p:cNvGrpSpPr/>
          <p:nvPr/>
        </p:nvGrpSpPr>
        <p:grpSpPr>
          <a:xfrm>
            <a:off x="7100401" y="2923559"/>
            <a:ext cx="181026" cy="69896"/>
            <a:chOff x="4659775" y="2072775"/>
            <a:chExt cx="74325" cy="28700"/>
          </a:xfrm>
        </p:grpSpPr>
        <p:sp>
          <p:nvSpPr>
            <p:cNvPr id="1997" name="Google Shape;1997;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2"/>
          <p:cNvGrpSpPr/>
          <p:nvPr/>
        </p:nvGrpSpPr>
        <p:grpSpPr>
          <a:xfrm>
            <a:off x="8020257" y="2714124"/>
            <a:ext cx="167387" cy="89197"/>
            <a:chOff x="4662475" y="1976500"/>
            <a:chExt cx="68725" cy="36625"/>
          </a:xfrm>
        </p:grpSpPr>
        <p:sp>
          <p:nvSpPr>
            <p:cNvPr id="2001" name="Google Shape;2001;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 name="Google Shape;2004;p52"/>
          <p:cNvGrpSpPr/>
          <p:nvPr/>
        </p:nvGrpSpPr>
        <p:grpSpPr>
          <a:xfrm>
            <a:off x="7717162" y="2717564"/>
            <a:ext cx="166899" cy="82317"/>
            <a:chOff x="4920150" y="1977875"/>
            <a:chExt cx="68525" cy="33800"/>
          </a:xfrm>
        </p:grpSpPr>
        <p:sp>
          <p:nvSpPr>
            <p:cNvPr id="2005" name="Google Shape;2005;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52"/>
          <p:cNvGrpSpPr/>
          <p:nvPr/>
        </p:nvGrpSpPr>
        <p:grpSpPr>
          <a:xfrm>
            <a:off x="7128319" y="3121482"/>
            <a:ext cx="125190" cy="127858"/>
            <a:chOff x="4676550" y="2160575"/>
            <a:chExt cx="51400" cy="52500"/>
          </a:xfrm>
        </p:grpSpPr>
        <p:sp>
          <p:nvSpPr>
            <p:cNvPr id="2009" name="Google Shape;2009;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 name="Google Shape;2012;p52"/>
          <p:cNvGrpSpPr/>
          <p:nvPr/>
        </p:nvGrpSpPr>
        <p:grpSpPr>
          <a:xfrm>
            <a:off x="7425577" y="3128514"/>
            <a:ext cx="145405" cy="113794"/>
            <a:chOff x="4768325" y="2163475"/>
            <a:chExt cx="59700" cy="46725"/>
          </a:xfrm>
        </p:grpSpPr>
        <p:sp>
          <p:nvSpPr>
            <p:cNvPr id="2013" name="Google Shape;2013;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5" name="Google Shape;2015;p52"/>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2"/>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2"/>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2"/>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2"/>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2"/>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1" name="Google Shape;2021;p52"/>
          <p:cNvGrpSpPr/>
          <p:nvPr/>
        </p:nvGrpSpPr>
        <p:grpSpPr>
          <a:xfrm>
            <a:off x="7441895" y="3383608"/>
            <a:ext cx="112768" cy="106853"/>
            <a:chOff x="4768575" y="2253950"/>
            <a:chExt cx="46300" cy="43875"/>
          </a:xfrm>
        </p:grpSpPr>
        <p:sp>
          <p:nvSpPr>
            <p:cNvPr id="2022" name="Google Shape;2022;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52"/>
          <p:cNvGrpSpPr/>
          <p:nvPr/>
        </p:nvGrpSpPr>
        <p:grpSpPr>
          <a:xfrm>
            <a:off x="7741518" y="3872634"/>
            <a:ext cx="118187" cy="146246"/>
            <a:chOff x="4960900" y="2433225"/>
            <a:chExt cx="48525" cy="60050"/>
          </a:xfrm>
        </p:grpSpPr>
        <p:sp>
          <p:nvSpPr>
            <p:cNvPr id="2025" name="Google Shape;2025;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52"/>
          <p:cNvGrpSpPr/>
          <p:nvPr/>
        </p:nvGrpSpPr>
        <p:grpSpPr>
          <a:xfrm>
            <a:off x="7430083" y="4136695"/>
            <a:ext cx="136394" cy="143810"/>
            <a:chOff x="4854075" y="2527625"/>
            <a:chExt cx="56000" cy="59050"/>
          </a:xfrm>
        </p:grpSpPr>
        <p:sp>
          <p:nvSpPr>
            <p:cNvPr id="2028" name="Google Shape;2028;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0" name="Google Shape;2030;p52"/>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2"/>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2"/>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3" name="Google Shape;2033;p52"/>
          <p:cNvGrpSpPr/>
          <p:nvPr/>
        </p:nvGrpSpPr>
        <p:grpSpPr>
          <a:xfrm>
            <a:off x="8054294" y="3600439"/>
            <a:ext cx="99312" cy="160797"/>
            <a:chOff x="5059700" y="2334775"/>
            <a:chExt cx="40775" cy="66025"/>
          </a:xfrm>
        </p:grpSpPr>
        <p:sp>
          <p:nvSpPr>
            <p:cNvPr id="2034" name="Google Shape;2034;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2"/>
          <p:cNvGrpSpPr/>
          <p:nvPr/>
        </p:nvGrpSpPr>
        <p:grpSpPr>
          <a:xfrm>
            <a:off x="8011458" y="3865571"/>
            <a:ext cx="184984" cy="160371"/>
            <a:chOff x="5037700" y="2430325"/>
            <a:chExt cx="75950" cy="65850"/>
          </a:xfrm>
        </p:grpSpPr>
        <p:sp>
          <p:nvSpPr>
            <p:cNvPr id="2044" name="Google Shape;2044;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52"/>
          <p:cNvGrpSpPr/>
          <p:nvPr/>
        </p:nvGrpSpPr>
        <p:grpSpPr>
          <a:xfrm>
            <a:off x="7430964" y="3632023"/>
            <a:ext cx="173014" cy="97629"/>
            <a:chOff x="4756975" y="2341800"/>
            <a:chExt cx="91975" cy="51925"/>
          </a:xfrm>
        </p:grpSpPr>
        <p:sp>
          <p:nvSpPr>
            <p:cNvPr id="2047" name="Google Shape;2047;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52"/>
          <p:cNvGrpSpPr/>
          <p:nvPr/>
        </p:nvGrpSpPr>
        <p:grpSpPr>
          <a:xfrm>
            <a:off x="7697901" y="4120720"/>
            <a:ext cx="212497" cy="175761"/>
            <a:chOff x="4943575" y="2516350"/>
            <a:chExt cx="98675" cy="81700"/>
          </a:xfrm>
        </p:grpSpPr>
        <p:sp>
          <p:nvSpPr>
            <p:cNvPr id="2068" name="Google Shape;2068;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52"/>
          <p:cNvGrpSpPr/>
          <p:nvPr/>
        </p:nvGrpSpPr>
        <p:grpSpPr>
          <a:xfrm>
            <a:off x="1955962" y="3346963"/>
            <a:ext cx="965351" cy="134611"/>
            <a:chOff x="4411970" y="2962952"/>
            <a:chExt cx="706544" cy="104212"/>
          </a:xfrm>
        </p:grpSpPr>
        <p:sp>
          <p:nvSpPr>
            <p:cNvPr id="2147" name="Google Shape;2147;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 name="Google Shape;2151;p52"/>
          <p:cNvGrpSpPr/>
          <p:nvPr/>
        </p:nvGrpSpPr>
        <p:grpSpPr>
          <a:xfrm>
            <a:off x="1955962" y="2935877"/>
            <a:ext cx="960158" cy="289172"/>
            <a:chOff x="4411970" y="2726085"/>
            <a:chExt cx="643107" cy="193659"/>
          </a:xfrm>
        </p:grpSpPr>
        <p:sp>
          <p:nvSpPr>
            <p:cNvPr id="2152" name="Google Shape;2152;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52"/>
          <p:cNvGrpSpPr/>
          <p:nvPr/>
        </p:nvGrpSpPr>
        <p:grpSpPr>
          <a:xfrm>
            <a:off x="958854" y="3201987"/>
            <a:ext cx="833173" cy="259209"/>
            <a:chOff x="4411970" y="4340222"/>
            <a:chExt cx="779467" cy="242683"/>
          </a:xfrm>
        </p:grpSpPr>
        <p:sp>
          <p:nvSpPr>
            <p:cNvPr id="2156" name="Google Shape;2156;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 name="Google Shape;2159;p52"/>
          <p:cNvGrpSpPr/>
          <p:nvPr/>
        </p:nvGrpSpPr>
        <p:grpSpPr>
          <a:xfrm>
            <a:off x="1955962" y="2597733"/>
            <a:ext cx="965160" cy="216230"/>
            <a:chOff x="4411970" y="2468674"/>
            <a:chExt cx="747317" cy="167425"/>
          </a:xfrm>
        </p:grpSpPr>
        <p:sp>
          <p:nvSpPr>
            <p:cNvPr id="2160" name="Google Shape;2160;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 name="Google Shape;2162;p52"/>
          <p:cNvGrpSpPr/>
          <p:nvPr/>
        </p:nvGrpSpPr>
        <p:grpSpPr>
          <a:xfrm>
            <a:off x="954709" y="2502450"/>
            <a:ext cx="810451" cy="319148"/>
            <a:chOff x="4411970" y="3686602"/>
            <a:chExt cx="797845" cy="314215"/>
          </a:xfrm>
        </p:grpSpPr>
        <p:sp>
          <p:nvSpPr>
            <p:cNvPr id="2163" name="Google Shape;2163;p52"/>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2"/>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2"/>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2"/>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2"/>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8" name="Google Shape;2168;p52"/>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9" name="Google Shape;2169;p52"/>
          <p:cNvGrpSpPr/>
          <p:nvPr/>
        </p:nvGrpSpPr>
        <p:grpSpPr>
          <a:xfrm>
            <a:off x="954806" y="2256974"/>
            <a:ext cx="1970333" cy="208784"/>
            <a:chOff x="6336019" y="3733725"/>
            <a:chExt cx="2566206" cy="351310"/>
          </a:xfrm>
        </p:grpSpPr>
        <p:sp>
          <p:nvSpPr>
            <p:cNvPr id="2170" name="Google Shape;2170;p52"/>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2"/>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2"/>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2"/>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52"/>
          <p:cNvGrpSpPr/>
          <p:nvPr/>
        </p:nvGrpSpPr>
        <p:grpSpPr>
          <a:xfrm>
            <a:off x="1955962" y="3864529"/>
            <a:ext cx="946551" cy="153200"/>
            <a:chOff x="4404545" y="3301592"/>
            <a:chExt cx="782403" cy="129272"/>
          </a:xfrm>
        </p:grpSpPr>
        <p:sp>
          <p:nvSpPr>
            <p:cNvPr id="2175" name="Google Shape;2175;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 name="Google Shape;2177;p52"/>
          <p:cNvGrpSpPr/>
          <p:nvPr/>
        </p:nvGrpSpPr>
        <p:grpSpPr>
          <a:xfrm>
            <a:off x="1955962" y="3603488"/>
            <a:ext cx="962257" cy="139127"/>
            <a:chOff x="4411970" y="3131459"/>
            <a:chExt cx="710520" cy="117397"/>
          </a:xfrm>
        </p:grpSpPr>
        <p:sp>
          <p:nvSpPr>
            <p:cNvPr id="2178" name="Google Shape;2178;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0" name="Google Shape;2180;p52"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1" name="Google Shape;2181;p52"/>
          <p:cNvGrpSpPr/>
          <p:nvPr/>
        </p:nvGrpSpPr>
        <p:grpSpPr>
          <a:xfrm>
            <a:off x="956107" y="3538282"/>
            <a:ext cx="823838" cy="458988"/>
            <a:chOff x="4411970" y="1801825"/>
            <a:chExt cx="734586" cy="409262"/>
          </a:xfrm>
        </p:grpSpPr>
        <p:sp>
          <p:nvSpPr>
            <p:cNvPr id="2182" name="Google Shape;2182;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52"/>
          <p:cNvGrpSpPr/>
          <p:nvPr/>
        </p:nvGrpSpPr>
        <p:grpSpPr>
          <a:xfrm>
            <a:off x="956107" y="4086708"/>
            <a:ext cx="856348" cy="212039"/>
            <a:chOff x="4411970" y="2233974"/>
            <a:chExt cx="763574" cy="189068"/>
          </a:xfrm>
        </p:grpSpPr>
        <p:sp>
          <p:nvSpPr>
            <p:cNvPr id="2185" name="Google Shape;2185;p52"/>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2"/>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 name="Google Shape;2187;p52"/>
          <p:cNvGrpSpPr/>
          <p:nvPr/>
        </p:nvGrpSpPr>
        <p:grpSpPr>
          <a:xfrm>
            <a:off x="3066303" y="2262044"/>
            <a:ext cx="511602" cy="511602"/>
            <a:chOff x="5681300" y="2527788"/>
            <a:chExt cx="805800" cy="805800"/>
          </a:xfrm>
        </p:grpSpPr>
        <p:sp>
          <p:nvSpPr>
            <p:cNvPr id="2188" name="Google Shape;2188;p52"/>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0" name="Google Shape;2190;p52"/>
          <p:cNvGrpSpPr/>
          <p:nvPr/>
        </p:nvGrpSpPr>
        <p:grpSpPr>
          <a:xfrm>
            <a:off x="3063497" y="3028627"/>
            <a:ext cx="513021" cy="512935"/>
            <a:chOff x="4049800" y="640400"/>
            <a:chExt cx="858900" cy="858900"/>
          </a:xfrm>
        </p:grpSpPr>
        <p:sp>
          <p:nvSpPr>
            <p:cNvPr id="2191" name="Google Shape;2191;p52"/>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2"/>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 name="Google Shape;2193;p52"/>
          <p:cNvGrpSpPr/>
          <p:nvPr/>
        </p:nvGrpSpPr>
        <p:grpSpPr>
          <a:xfrm>
            <a:off x="2980696" y="3680519"/>
            <a:ext cx="686489" cy="686585"/>
            <a:chOff x="5080188" y="927900"/>
            <a:chExt cx="961200" cy="961200"/>
          </a:xfrm>
        </p:grpSpPr>
        <p:sp>
          <p:nvSpPr>
            <p:cNvPr id="2194" name="Google Shape;2194;p52"/>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2"/>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2"/>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2"/>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52"/>
          <p:cNvGrpSpPr/>
          <p:nvPr/>
        </p:nvGrpSpPr>
        <p:grpSpPr>
          <a:xfrm>
            <a:off x="3763848" y="3773248"/>
            <a:ext cx="510373" cy="510937"/>
            <a:chOff x="7508249" y="1522825"/>
            <a:chExt cx="1326332" cy="1322987"/>
          </a:xfrm>
        </p:grpSpPr>
        <p:sp>
          <p:nvSpPr>
            <p:cNvPr id="2203" name="Google Shape;2203;p52"/>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2"/>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2"/>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2"/>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2"/>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2"/>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2"/>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2"/>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2"/>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2"/>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 name="Google Shape;2213;p52"/>
          <p:cNvGrpSpPr/>
          <p:nvPr/>
        </p:nvGrpSpPr>
        <p:grpSpPr>
          <a:xfrm>
            <a:off x="4455441" y="3774653"/>
            <a:ext cx="492652" cy="503348"/>
            <a:chOff x="6039282" y="1042577"/>
            <a:chExt cx="734315" cy="731929"/>
          </a:xfrm>
        </p:grpSpPr>
        <p:sp>
          <p:nvSpPr>
            <p:cNvPr id="2214" name="Google Shape;2214;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52"/>
          <p:cNvGrpSpPr/>
          <p:nvPr/>
        </p:nvGrpSpPr>
        <p:grpSpPr>
          <a:xfrm>
            <a:off x="5095855" y="2270694"/>
            <a:ext cx="483304" cy="504902"/>
            <a:chOff x="1825800" y="1651625"/>
            <a:chExt cx="568125" cy="591775"/>
          </a:xfrm>
        </p:grpSpPr>
        <p:sp>
          <p:nvSpPr>
            <p:cNvPr id="2236" name="Google Shape;2236;p52"/>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2"/>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2"/>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2"/>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2"/>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2" name="Google Shape;2242;p52"/>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2"/>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2"/>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2"/>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49"/>
        <p:cNvGrpSpPr/>
        <p:nvPr/>
      </p:nvGrpSpPr>
      <p:grpSpPr>
        <a:xfrm>
          <a:off x="0" y="0"/>
          <a:ext cx="0" cy="0"/>
          <a:chOff x="0" y="0"/>
          <a:chExt cx="0" cy="0"/>
        </a:xfrm>
      </p:grpSpPr>
      <p:grpSp>
        <p:nvGrpSpPr>
          <p:cNvPr id="2250" name="Google Shape;2250;p53"/>
          <p:cNvGrpSpPr/>
          <p:nvPr/>
        </p:nvGrpSpPr>
        <p:grpSpPr>
          <a:xfrm>
            <a:off x="722059" y="974193"/>
            <a:ext cx="2492868" cy="1379876"/>
            <a:chOff x="2654821" y="2311071"/>
            <a:chExt cx="2279715" cy="1262120"/>
          </a:xfrm>
        </p:grpSpPr>
        <p:grpSp>
          <p:nvGrpSpPr>
            <p:cNvPr id="2251" name="Google Shape;2251;p53"/>
            <p:cNvGrpSpPr/>
            <p:nvPr/>
          </p:nvGrpSpPr>
          <p:grpSpPr>
            <a:xfrm>
              <a:off x="4034269" y="2840745"/>
              <a:ext cx="40212" cy="36437"/>
              <a:chOff x="4293400" y="2574725"/>
              <a:chExt cx="84425" cy="80100"/>
            </a:xfrm>
          </p:grpSpPr>
          <p:sp>
            <p:nvSpPr>
              <p:cNvPr id="2252" name="Google Shape;2252;p5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253" name="Google Shape;2253;p5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 name="Google Shape;2254;p53"/>
            <p:cNvGrpSpPr/>
            <p:nvPr/>
          </p:nvGrpSpPr>
          <p:grpSpPr>
            <a:xfrm>
              <a:off x="3894606" y="2334874"/>
              <a:ext cx="913198" cy="518984"/>
              <a:chOff x="4000175" y="1462675"/>
              <a:chExt cx="1917275" cy="1140875"/>
            </a:xfrm>
          </p:grpSpPr>
          <p:sp>
            <p:nvSpPr>
              <p:cNvPr id="2255" name="Google Shape;2255;p5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256" name="Google Shape;2256;p53"/>
              <p:cNvGrpSpPr/>
              <p:nvPr/>
            </p:nvGrpSpPr>
            <p:grpSpPr>
              <a:xfrm>
                <a:off x="4000175" y="1462675"/>
                <a:ext cx="1917275" cy="1140875"/>
                <a:chOff x="4000175" y="1462675"/>
                <a:chExt cx="1917275" cy="1140875"/>
              </a:xfrm>
            </p:grpSpPr>
            <p:sp>
              <p:nvSpPr>
                <p:cNvPr id="2257" name="Google Shape;2257;p5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258" name="Google Shape;2258;p5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62" name="Google Shape;2262;p5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63" name="Google Shape;2263;p53"/>
            <p:cNvGrpSpPr/>
            <p:nvPr/>
          </p:nvGrpSpPr>
          <p:grpSpPr>
            <a:xfrm>
              <a:off x="3875768" y="2846704"/>
              <a:ext cx="44796" cy="47366"/>
              <a:chOff x="3960625" y="2587825"/>
              <a:chExt cx="94050" cy="104125"/>
            </a:xfrm>
          </p:grpSpPr>
          <p:sp>
            <p:nvSpPr>
              <p:cNvPr id="2264" name="Google Shape;2264;p5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265" name="Google Shape;2265;p5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2266;p53"/>
            <p:cNvGrpSpPr/>
            <p:nvPr/>
          </p:nvGrpSpPr>
          <p:grpSpPr>
            <a:xfrm>
              <a:off x="3782759" y="2807162"/>
              <a:ext cx="82686" cy="85487"/>
              <a:chOff x="3765350" y="2500900"/>
              <a:chExt cx="173600" cy="187925"/>
            </a:xfrm>
          </p:grpSpPr>
          <p:sp>
            <p:nvSpPr>
              <p:cNvPr id="2267" name="Google Shape;2267;p5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268" name="Google Shape;2268;p5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53"/>
            <p:cNvGrpSpPr/>
            <p:nvPr/>
          </p:nvGrpSpPr>
          <p:grpSpPr>
            <a:xfrm>
              <a:off x="3775674" y="2798496"/>
              <a:ext cx="40545" cy="23564"/>
              <a:chOff x="3750475" y="2481850"/>
              <a:chExt cx="85125" cy="51800"/>
            </a:xfrm>
          </p:grpSpPr>
          <p:sp>
            <p:nvSpPr>
              <p:cNvPr id="2274" name="Google Shape;2274;p5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276" name="Google Shape;2276;p53"/>
            <p:cNvGrpSpPr/>
            <p:nvPr/>
          </p:nvGrpSpPr>
          <p:grpSpPr>
            <a:xfrm>
              <a:off x="3716946" y="2776024"/>
              <a:ext cx="81971" cy="76912"/>
              <a:chOff x="3627175" y="2432450"/>
              <a:chExt cx="172100" cy="169075"/>
            </a:xfrm>
          </p:grpSpPr>
          <p:sp>
            <p:nvSpPr>
              <p:cNvPr id="2277" name="Google Shape;2277;p5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279" name="Google Shape;2279;p5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280" name="Google Shape;2280;p53"/>
            <p:cNvGrpSpPr/>
            <p:nvPr/>
          </p:nvGrpSpPr>
          <p:grpSpPr>
            <a:xfrm>
              <a:off x="3685682" y="2845624"/>
              <a:ext cx="29311" cy="45055"/>
              <a:chOff x="3561536" y="2585450"/>
              <a:chExt cx="61539" cy="99045"/>
            </a:xfrm>
          </p:grpSpPr>
          <p:sp>
            <p:nvSpPr>
              <p:cNvPr id="2281" name="Google Shape;2281;p5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283" name="Google Shape;2283;p53"/>
            <p:cNvGrpSpPr/>
            <p:nvPr/>
          </p:nvGrpSpPr>
          <p:grpSpPr>
            <a:xfrm>
              <a:off x="3849905" y="2572252"/>
              <a:ext cx="74339" cy="119559"/>
              <a:chOff x="3906325" y="1984500"/>
              <a:chExt cx="156075" cy="262825"/>
            </a:xfrm>
          </p:grpSpPr>
          <p:sp>
            <p:nvSpPr>
              <p:cNvPr id="2284" name="Google Shape;2284;p5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285" name="Google Shape;2285;p5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 name="Google Shape;2286;p53"/>
            <p:cNvGrpSpPr/>
            <p:nvPr/>
          </p:nvGrpSpPr>
          <p:grpSpPr>
            <a:xfrm>
              <a:off x="2654821" y="2414345"/>
              <a:ext cx="667570" cy="558731"/>
              <a:chOff x="1397225" y="1637375"/>
              <a:chExt cx="1401575" cy="1228250"/>
            </a:xfrm>
          </p:grpSpPr>
          <p:sp>
            <p:nvSpPr>
              <p:cNvPr id="2287" name="Google Shape;2287;p5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288" name="Google Shape;2288;p53"/>
              <p:cNvGrpSpPr/>
              <p:nvPr/>
            </p:nvGrpSpPr>
            <p:grpSpPr>
              <a:xfrm>
                <a:off x="1397225" y="1637375"/>
                <a:ext cx="1398775" cy="1228250"/>
                <a:chOff x="1397225" y="1637375"/>
                <a:chExt cx="1398775" cy="1228250"/>
              </a:xfrm>
            </p:grpSpPr>
            <p:sp>
              <p:nvSpPr>
                <p:cNvPr id="2289" name="Google Shape;2289;p5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91" name="Google Shape;2291;p53"/>
            <p:cNvGrpSpPr/>
            <p:nvPr/>
          </p:nvGrpSpPr>
          <p:grpSpPr>
            <a:xfrm>
              <a:off x="3230417" y="3103734"/>
              <a:ext cx="282982" cy="280332"/>
              <a:chOff x="2605700" y="3152850"/>
              <a:chExt cx="594125" cy="616250"/>
            </a:xfrm>
          </p:grpSpPr>
          <p:sp>
            <p:nvSpPr>
              <p:cNvPr id="2292" name="Google Shape;2292;p5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293" name="Google Shape;2293;p5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294" name="Google Shape;2294;p53"/>
            <p:cNvGrpSpPr/>
            <p:nvPr/>
          </p:nvGrpSpPr>
          <p:grpSpPr>
            <a:xfrm>
              <a:off x="3265985" y="3226989"/>
              <a:ext cx="87151" cy="346202"/>
              <a:chOff x="2680375" y="3423800"/>
              <a:chExt cx="182975" cy="761050"/>
            </a:xfrm>
          </p:grpSpPr>
          <p:sp>
            <p:nvSpPr>
              <p:cNvPr id="2295" name="Google Shape;2295;p5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296" name="Google Shape;2296;p5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 name="Google Shape;2297;p53"/>
            <p:cNvGrpSpPr/>
            <p:nvPr/>
          </p:nvGrpSpPr>
          <p:grpSpPr>
            <a:xfrm>
              <a:off x="3855466" y="3289811"/>
              <a:ext cx="112514" cy="94210"/>
              <a:chOff x="3918000" y="3561900"/>
              <a:chExt cx="236225" cy="207100"/>
            </a:xfrm>
          </p:grpSpPr>
          <p:sp>
            <p:nvSpPr>
              <p:cNvPr id="2298" name="Google Shape;2298;p5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299" name="Google Shape;2299;p5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0" name="Google Shape;2300;p53"/>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303" name="Google Shape;2303;p53"/>
            <p:cNvGrpSpPr/>
            <p:nvPr/>
          </p:nvGrpSpPr>
          <p:grpSpPr>
            <a:xfrm>
              <a:off x="2905224" y="2311071"/>
              <a:ext cx="596721" cy="528992"/>
              <a:chOff x="1922950" y="1410350"/>
              <a:chExt cx="1252825" cy="1162875"/>
            </a:xfrm>
          </p:grpSpPr>
          <p:sp>
            <p:nvSpPr>
              <p:cNvPr id="2304" name="Google Shape;2304;p5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320" name="Google Shape;2320;p53"/>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340" name="Google Shape;2340;p53"/>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41" name="Google Shape;2341;p53"/>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2" name="Google Shape;2342;p53"/>
            <p:cNvGrpSpPr/>
            <p:nvPr/>
          </p:nvGrpSpPr>
          <p:grpSpPr>
            <a:xfrm>
              <a:off x="3280929" y="3294542"/>
              <a:ext cx="109894" cy="272224"/>
              <a:chOff x="2711750" y="3572300"/>
              <a:chExt cx="230725" cy="598425"/>
            </a:xfrm>
          </p:grpSpPr>
          <p:sp>
            <p:nvSpPr>
              <p:cNvPr id="2343" name="Google Shape;2343;p5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5" name="Google Shape;2345;p53"/>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6" name="Google Shape;2346;p53"/>
            <p:cNvGrpSpPr/>
            <p:nvPr/>
          </p:nvGrpSpPr>
          <p:grpSpPr>
            <a:xfrm>
              <a:off x="3790439" y="2408636"/>
              <a:ext cx="73017" cy="75684"/>
              <a:chOff x="3781475" y="1624825"/>
              <a:chExt cx="153300" cy="166375"/>
            </a:xfrm>
          </p:grpSpPr>
          <p:sp>
            <p:nvSpPr>
              <p:cNvPr id="2347" name="Google Shape;2347;p5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1" name="Google Shape;2351;p53"/>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8" name="Google Shape;2358;p53"/>
            <p:cNvGrpSpPr/>
            <p:nvPr/>
          </p:nvGrpSpPr>
          <p:grpSpPr>
            <a:xfrm>
              <a:off x="4403342" y="3107749"/>
              <a:ext cx="316680" cy="101374"/>
              <a:chOff x="5068275" y="3161675"/>
              <a:chExt cx="664875" cy="222850"/>
            </a:xfrm>
          </p:grpSpPr>
          <p:sp>
            <p:nvSpPr>
              <p:cNvPr id="2359" name="Google Shape;2359;p5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3" name="Google Shape;2363;p53"/>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2" name="Google Shape;2392;p53"/>
            <p:cNvGrpSpPr/>
            <p:nvPr/>
          </p:nvGrpSpPr>
          <p:grpSpPr>
            <a:xfrm>
              <a:off x="3697513" y="2707266"/>
              <a:ext cx="59549" cy="79733"/>
              <a:chOff x="3586375" y="2281300"/>
              <a:chExt cx="125025" cy="175275"/>
            </a:xfrm>
          </p:grpSpPr>
          <p:sp>
            <p:nvSpPr>
              <p:cNvPr id="2393" name="Google Shape;2393;p5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5" name="Google Shape;2395;p53"/>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53"/>
            <p:cNvGrpSpPr/>
            <p:nvPr/>
          </p:nvGrpSpPr>
          <p:grpSpPr>
            <a:xfrm>
              <a:off x="4513224" y="3221724"/>
              <a:ext cx="274563" cy="280321"/>
              <a:chOff x="5298975" y="3412225"/>
              <a:chExt cx="576450" cy="616225"/>
            </a:xfrm>
          </p:grpSpPr>
          <p:sp>
            <p:nvSpPr>
              <p:cNvPr id="2397" name="Google Shape;2397;p5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98" name="Google Shape;2398;p5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9" name="Google Shape;2399;p53"/>
            <p:cNvGrpSpPr/>
            <p:nvPr/>
          </p:nvGrpSpPr>
          <p:grpSpPr>
            <a:xfrm>
              <a:off x="4824403" y="3421846"/>
              <a:ext cx="110132" cy="130647"/>
              <a:chOff x="5952300" y="3852150"/>
              <a:chExt cx="231225" cy="287200"/>
            </a:xfrm>
          </p:grpSpPr>
          <p:sp>
            <p:nvSpPr>
              <p:cNvPr id="2400" name="Google Shape;2400;p5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2" name="Google Shape;2402;p53"/>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0" name="Google Shape;2410;p53"/>
            <p:cNvGrpSpPr/>
            <p:nvPr/>
          </p:nvGrpSpPr>
          <p:grpSpPr>
            <a:xfrm>
              <a:off x="4295710" y="3079670"/>
              <a:ext cx="14968" cy="27135"/>
              <a:chOff x="4842300" y="3099950"/>
              <a:chExt cx="31425" cy="59650"/>
            </a:xfrm>
          </p:grpSpPr>
          <p:sp>
            <p:nvSpPr>
              <p:cNvPr id="2411" name="Google Shape;2411;p5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5" name="Google Shape;2415;p53"/>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3" name="Google Shape;2423;p53"/>
            <p:cNvGrpSpPr/>
            <p:nvPr/>
          </p:nvGrpSpPr>
          <p:grpSpPr>
            <a:xfrm>
              <a:off x="3831056" y="2816010"/>
              <a:ext cx="37378" cy="27612"/>
              <a:chOff x="3866750" y="2520350"/>
              <a:chExt cx="78475" cy="60700"/>
            </a:xfrm>
          </p:grpSpPr>
          <p:sp>
            <p:nvSpPr>
              <p:cNvPr id="2424" name="Google Shape;2424;p5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8" name="Google Shape;2428;p53"/>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45" name="Google Shape;2445;p53"/>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57" name="Google Shape;2457;p53"/>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0" name="Google Shape;2470;p53"/>
            <p:cNvGrpSpPr/>
            <p:nvPr/>
          </p:nvGrpSpPr>
          <p:grpSpPr>
            <a:xfrm>
              <a:off x="3632736" y="3051591"/>
              <a:ext cx="63288" cy="45217"/>
              <a:chOff x="3450375" y="3038225"/>
              <a:chExt cx="132875" cy="99400"/>
            </a:xfrm>
          </p:grpSpPr>
          <p:sp>
            <p:nvSpPr>
              <p:cNvPr id="2471" name="Google Shape;2471;p5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3" name="Google Shape;2473;p53"/>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82" name="Google Shape;2482;p53"/>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92" name="Google Shape;2492;p53"/>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98" name="Google Shape;2498;p53"/>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8" name="Google Shape;2508;p53"/>
          <p:cNvGrpSpPr/>
          <p:nvPr/>
        </p:nvGrpSpPr>
        <p:grpSpPr>
          <a:xfrm>
            <a:off x="719116" y="2869970"/>
            <a:ext cx="2622876" cy="1333540"/>
            <a:chOff x="238125" y="1038125"/>
            <a:chExt cx="7146800" cy="3633625"/>
          </a:xfrm>
        </p:grpSpPr>
        <p:sp>
          <p:nvSpPr>
            <p:cNvPr id="2509" name="Google Shape;2509;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1" name="Google Shape;4081;p53"/>
          <p:cNvGrpSpPr/>
          <p:nvPr/>
        </p:nvGrpSpPr>
        <p:grpSpPr>
          <a:xfrm>
            <a:off x="5834044" y="1012080"/>
            <a:ext cx="2590840" cy="1380235"/>
            <a:chOff x="233350" y="949250"/>
            <a:chExt cx="7137300" cy="3802300"/>
          </a:xfrm>
        </p:grpSpPr>
        <p:sp>
          <p:nvSpPr>
            <p:cNvPr id="4082" name="Google Shape;4082;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53"/>
          <p:cNvGrpSpPr/>
          <p:nvPr/>
        </p:nvGrpSpPr>
        <p:grpSpPr>
          <a:xfrm>
            <a:off x="7648473" y="3056853"/>
            <a:ext cx="104231" cy="320340"/>
            <a:chOff x="7564426" y="3224343"/>
            <a:chExt cx="119985" cy="368801"/>
          </a:xfrm>
        </p:grpSpPr>
        <p:sp>
          <p:nvSpPr>
            <p:cNvPr id="4134" name="Google Shape;4134;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6" name="Google Shape;4136;p53"/>
          <p:cNvGrpSpPr/>
          <p:nvPr/>
        </p:nvGrpSpPr>
        <p:grpSpPr>
          <a:xfrm>
            <a:off x="7347962" y="3050954"/>
            <a:ext cx="189489" cy="332132"/>
            <a:chOff x="8370831" y="3202002"/>
            <a:chExt cx="218129" cy="382376"/>
          </a:xfrm>
        </p:grpSpPr>
        <p:sp>
          <p:nvSpPr>
            <p:cNvPr id="4137" name="Google Shape;4137;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9" name="Google Shape;4139;p53"/>
          <p:cNvGrpSpPr/>
          <p:nvPr/>
        </p:nvGrpSpPr>
        <p:grpSpPr>
          <a:xfrm>
            <a:off x="8071351" y="3462086"/>
            <a:ext cx="309429" cy="267000"/>
            <a:chOff x="6742064" y="3750480"/>
            <a:chExt cx="399315" cy="344560"/>
          </a:xfrm>
        </p:grpSpPr>
        <p:sp>
          <p:nvSpPr>
            <p:cNvPr id="4140" name="Google Shape;4140;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2" name="Google Shape;4142;p53"/>
          <p:cNvGrpSpPr/>
          <p:nvPr/>
        </p:nvGrpSpPr>
        <p:grpSpPr>
          <a:xfrm>
            <a:off x="7610370" y="3813134"/>
            <a:ext cx="180437" cy="281608"/>
            <a:chOff x="7248525" y="3739696"/>
            <a:chExt cx="230531" cy="359790"/>
          </a:xfrm>
        </p:grpSpPr>
        <p:sp>
          <p:nvSpPr>
            <p:cNvPr id="4143" name="Google Shape;4143;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5" name="Google Shape;4145;p53"/>
          <p:cNvGrpSpPr/>
          <p:nvPr/>
        </p:nvGrpSpPr>
        <p:grpSpPr>
          <a:xfrm>
            <a:off x="7856289" y="3456358"/>
            <a:ext cx="162896" cy="278710"/>
            <a:chOff x="7601242" y="3729267"/>
            <a:chExt cx="222566" cy="380803"/>
          </a:xfrm>
        </p:grpSpPr>
        <p:sp>
          <p:nvSpPr>
            <p:cNvPr id="4146" name="Google Shape;4146;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8" name="Google Shape;4148;p53"/>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9" name="Google Shape;4149;p53"/>
          <p:cNvGrpSpPr/>
          <p:nvPr/>
        </p:nvGrpSpPr>
        <p:grpSpPr>
          <a:xfrm>
            <a:off x="7345935" y="3457498"/>
            <a:ext cx="193543" cy="275990"/>
            <a:chOff x="8304647" y="3738687"/>
            <a:chExt cx="225076" cy="320956"/>
          </a:xfrm>
        </p:grpSpPr>
        <p:sp>
          <p:nvSpPr>
            <p:cNvPr id="4150" name="Google Shape;4150;p53"/>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53"/>
          <p:cNvGrpSpPr/>
          <p:nvPr/>
        </p:nvGrpSpPr>
        <p:grpSpPr>
          <a:xfrm>
            <a:off x="7618427" y="3457498"/>
            <a:ext cx="178492" cy="275990"/>
            <a:chOff x="8615101" y="3738687"/>
            <a:chExt cx="207573" cy="320956"/>
          </a:xfrm>
        </p:grpSpPr>
        <p:sp>
          <p:nvSpPr>
            <p:cNvPr id="4154" name="Google Shape;4154;p53"/>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7" name="Google Shape;4157;p53"/>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8" name="Google Shape;4158;p53"/>
          <p:cNvGrpSpPr/>
          <p:nvPr/>
        </p:nvGrpSpPr>
        <p:grpSpPr>
          <a:xfrm>
            <a:off x="6013132" y="3578986"/>
            <a:ext cx="557671" cy="511283"/>
            <a:chOff x="6015419" y="3716859"/>
            <a:chExt cx="557671" cy="511283"/>
          </a:xfrm>
        </p:grpSpPr>
        <p:sp>
          <p:nvSpPr>
            <p:cNvPr id="4159" name="Google Shape;4159;p53"/>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0" name="Google Shape;4160;p53"/>
            <p:cNvGrpSpPr/>
            <p:nvPr/>
          </p:nvGrpSpPr>
          <p:grpSpPr>
            <a:xfrm>
              <a:off x="6036094" y="3716980"/>
              <a:ext cx="529860" cy="510468"/>
              <a:chOff x="6036094" y="3716980"/>
              <a:chExt cx="529860" cy="510468"/>
            </a:xfrm>
          </p:grpSpPr>
          <p:sp>
            <p:nvSpPr>
              <p:cNvPr id="4161" name="Google Shape;4161;p5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1" name="Google Shape;4171;p53"/>
          <p:cNvGrpSpPr/>
          <p:nvPr/>
        </p:nvGrpSpPr>
        <p:grpSpPr>
          <a:xfrm>
            <a:off x="6642017" y="2935755"/>
            <a:ext cx="576302" cy="511871"/>
            <a:chOff x="6644304" y="3073628"/>
            <a:chExt cx="576302" cy="511871"/>
          </a:xfrm>
        </p:grpSpPr>
        <p:sp>
          <p:nvSpPr>
            <p:cNvPr id="4172" name="Google Shape;4172;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3" name="Google Shape;4173;p53"/>
            <p:cNvGrpSpPr/>
            <p:nvPr/>
          </p:nvGrpSpPr>
          <p:grpSpPr>
            <a:xfrm>
              <a:off x="6712169" y="3085440"/>
              <a:ext cx="481622" cy="494913"/>
              <a:chOff x="6712169" y="3085440"/>
              <a:chExt cx="481622" cy="494913"/>
            </a:xfrm>
          </p:grpSpPr>
          <p:sp>
            <p:nvSpPr>
              <p:cNvPr id="4174" name="Google Shape;4174;p53"/>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9" name="Google Shape;4179;p53"/>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2" name="Google Shape;4182;p53"/>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3" name="Google Shape;4183;p53"/>
          <p:cNvGrpSpPr/>
          <p:nvPr/>
        </p:nvGrpSpPr>
        <p:grpSpPr>
          <a:xfrm>
            <a:off x="6649868" y="3578750"/>
            <a:ext cx="560631" cy="511352"/>
            <a:chOff x="6652154" y="3716623"/>
            <a:chExt cx="560631" cy="511352"/>
          </a:xfrm>
        </p:grpSpPr>
        <p:sp>
          <p:nvSpPr>
            <p:cNvPr id="4184" name="Google Shape;4184;p53"/>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5" name="Google Shape;4185;p53"/>
            <p:cNvGrpSpPr/>
            <p:nvPr/>
          </p:nvGrpSpPr>
          <p:grpSpPr>
            <a:xfrm>
              <a:off x="6669657" y="3716715"/>
              <a:ext cx="466779" cy="464290"/>
              <a:chOff x="6669657" y="3716715"/>
              <a:chExt cx="466779" cy="464290"/>
            </a:xfrm>
          </p:grpSpPr>
          <p:sp>
            <p:nvSpPr>
              <p:cNvPr id="4186" name="Google Shape;4186;p5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9" name="Google Shape;4199;p53"/>
          <p:cNvGrpSpPr/>
          <p:nvPr/>
        </p:nvGrpSpPr>
        <p:grpSpPr>
          <a:xfrm>
            <a:off x="7843959" y="3860159"/>
            <a:ext cx="187557" cy="187557"/>
            <a:chOff x="8565775" y="671075"/>
            <a:chExt cx="441000" cy="441000"/>
          </a:xfrm>
        </p:grpSpPr>
        <p:sp>
          <p:nvSpPr>
            <p:cNvPr id="4200" name="Google Shape;4200;p5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2" name="Google Shape;4202;p53"/>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4" name="Google Shape;4204;p53"/>
          <p:cNvGrpSpPr/>
          <p:nvPr/>
        </p:nvGrpSpPr>
        <p:grpSpPr>
          <a:xfrm>
            <a:off x="5997814" y="2938377"/>
            <a:ext cx="587871" cy="512373"/>
            <a:chOff x="6000100" y="3076250"/>
            <a:chExt cx="587871" cy="512373"/>
          </a:xfrm>
        </p:grpSpPr>
        <p:sp>
          <p:nvSpPr>
            <p:cNvPr id="4205" name="Google Shape;4205;p53"/>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6" name="Google Shape;4206;p53"/>
            <p:cNvGrpSpPr/>
            <p:nvPr/>
          </p:nvGrpSpPr>
          <p:grpSpPr>
            <a:xfrm>
              <a:off x="6031360" y="3076713"/>
              <a:ext cx="539107" cy="480965"/>
              <a:chOff x="6031360" y="3076713"/>
              <a:chExt cx="539107" cy="480965"/>
            </a:xfrm>
          </p:grpSpPr>
          <p:sp>
            <p:nvSpPr>
              <p:cNvPr id="4207" name="Google Shape;4207;p53"/>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4" name="Google Shape;4214;p53"/>
          <p:cNvGrpSpPr/>
          <p:nvPr/>
        </p:nvGrpSpPr>
        <p:grpSpPr>
          <a:xfrm>
            <a:off x="3416805" y="919691"/>
            <a:ext cx="2310381" cy="1488888"/>
            <a:chOff x="229225" y="549050"/>
            <a:chExt cx="7161750" cy="4615275"/>
          </a:xfrm>
        </p:grpSpPr>
        <p:sp>
          <p:nvSpPr>
            <p:cNvPr id="4215" name="Google Shape;4215;p5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53"/>
          <p:cNvGrpSpPr/>
          <p:nvPr/>
        </p:nvGrpSpPr>
        <p:grpSpPr>
          <a:xfrm>
            <a:off x="3514723" y="2849588"/>
            <a:ext cx="2310282" cy="1374222"/>
            <a:chOff x="238125" y="732525"/>
            <a:chExt cx="7130500" cy="4241425"/>
          </a:xfrm>
        </p:grpSpPr>
        <p:sp>
          <p:nvSpPr>
            <p:cNvPr id="4333" name="Google Shape;4333;p5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450"/>
        <p:cNvGrpSpPr/>
        <p:nvPr/>
      </p:nvGrpSpPr>
      <p:grpSpPr>
        <a:xfrm>
          <a:off x="0" y="0"/>
          <a:ext cx="0" cy="0"/>
          <a:chOff x="0" y="0"/>
          <a:chExt cx="0" cy="0"/>
        </a:xfrm>
      </p:grpSpPr>
      <p:grpSp>
        <p:nvGrpSpPr>
          <p:cNvPr id="4451" name="Google Shape;4451;p54"/>
          <p:cNvGrpSpPr/>
          <p:nvPr/>
        </p:nvGrpSpPr>
        <p:grpSpPr>
          <a:xfrm>
            <a:off x="725414" y="969763"/>
            <a:ext cx="2507799" cy="206239"/>
            <a:chOff x="106648" y="895722"/>
            <a:chExt cx="4481413" cy="374300"/>
          </a:xfrm>
        </p:grpSpPr>
        <p:grpSp>
          <p:nvGrpSpPr>
            <p:cNvPr id="4452" name="Google Shape;4452;p54"/>
            <p:cNvGrpSpPr/>
            <p:nvPr/>
          </p:nvGrpSpPr>
          <p:grpSpPr>
            <a:xfrm>
              <a:off x="2233276" y="895722"/>
              <a:ext cx="1082667" cy="223591"/>
              <a:chOff x="4808316" y="2800065"/>
              <a:chExt cx="1999386" cy="412910"/>
            </a:xfrm>
          </p:grpSpPr>
          <p:sp>
            <p:nvSpPr>
              <p:cNvPr id="4453" name="Google Shape;4453;p54"/>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4" name="Google Shape;4454;p54"/>
              <p:cNvGrpSpPr/>
              <p:nvPr/>
            </p:nvGrpSpPr>
            <p:grpSpPr>
              <a:xfrm>
                <a:off x="4808316" y="2800065"/>
                <a:ext cx="92400" cy="411825"/>
                <a:chOff x="845575" y="2563700"/>
                <a:chExt cx="92400" cy="411825"/>
              </a:xfrm>
            </p:grpSpPr>
            <p:cxnSp>
              <p:nvCxnSpPr>
                <p:cNvPr id="4455" name="Google Shape;4455;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56" name="Google Shape;4456;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7" name="Google Shape;4457;p54"/>
            <p:cNvGrpSpPr/>
            <p:nvPr/>
          </p:nvGrpSpPr>
          <p:grpSpPr>
            <a:xfrm>
              <a:off x="106648" y="895722"/>
              <a:ext cx="1088401" cy="223591"/>
              <a:chOff x="881025" y="2800065"/>
              <a:chExt cx="2009975" cy="412910"/>
            </a:xfrm>
          </p:grpSpPr>
          <p:sp>
            <p:nvSpPr>
              <p:cNvPr id="4458" name="Google Shape;4458;p54"/>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9" name="Google Shape;4459;p54"/>
              <p:cNvGrpSpPr/>
              <p:nvPr/>
            </p:nvGrpSpPr>
            <p:grpSpPr>
              <a:xfrm>
                <a:off x="881025" y="2800065"/>
                <a:ext cx="92400" cy="411825"/>
                <a:chOff x="845575" y="2563700"/>
                <a:chExt cx="92400" cy="411825"/>
              </a:xfrm>
            </p:grpSpPr>
            <p:cxnSp>
              <p:nvCxnSpPr>
                <p:cNvPr id="4460" name="Google Shape;4460;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61" name="Google Shape;4461;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2" name="Google Shape;4462;p54"/>
            <p:cNvGrpSpPr/>
            <p:nvPr/>
          </p:nvGrpSpPr>
          <p:grpSpPr>
            <a:xfrm>
              <a:off x="1172346" y="1047018"/>
              <a:ext cx="1083151" cy="223003"/>
              <a:chOff x="2849073" y="3079467"/>
              <a:chExt cx="2000279" cy="411825"/>
            </a:xfrm>
          </p:grpSpPr>
          <p:sp>
            <p:nvSpPr>
              <p:cNvPr id="4463" name="Google Shape;4463;p54"/>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4" name="Google Shape;4464;p54"/>
              <p:cNvGrpSpPr/>
              <p:nvPr/>
            </p:nvGrpSpPr>
            <p:grpSpPr>
              <a:xfrm rot="10800000">
                <a:off x="2849073" y="3079467"/>
                <a:ext cx="92400" cy="411825"/>
                <a:chOff x="2070100" y="2563700"/>
                <a:chExt cx="92400" cy="411825"/>
              </a:xfrm>
            </p:grpSpPr>
            <p:cxnSp>
              <p:nvCxnSpPr>
                <p:cNvPr id="4465" name="Google Shape;4465;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66" name="Google Shape;4466;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7" name="Google Shape;4467;p54"/>
            <p:cNvGrpSpPr/>
            <p:nvPr/>
          </p:nvGrpSpPr>
          <p:grpSpPr>
            <a:xfrm>
              <a:off x="3290132" y="1047018"/>
              <a:ext cx="1297929" cy="223003"/>
              <a:chOff x="6760035" y="3079467"/>
              <a:chExt cx="2396914" cy="411825"/>
            </a:xfrm>
          </p:grpSpPr>
          <p:sp>
            <p:nvSpPr>
              <p:cNvPr id="4468" name="Google Shape;4468;p54"/>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9" name="Google Shape;4469;p54"/>
              <p:cNvGrpSpPr/>
              <p:nvPr/>
            </p:nvGrpSpPr>
            <p:grpSpPr>
              <a:xfrm rot="10800000">
                <a:off x="6760035" y="3079467"/>
                <a:ext cx="92400" cy="411825"/>
                <a:chOff x="2070100" y="2563700"/>
                <a:chExt cx="92400" cy="411825"/>
              </a:xfrm>
            </p:grpSpPr>
            <p:cxnSp>
              <p:nvCxnSpPr>
                <p:cNvPr id="4470" name="Google Shape;4470;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71" name="Google Shape;4471;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72" name="Google Shape;4472;p54"/>
          <p:cNvGrpSpPr/>
          <p:nvPr/>
        </p:nvGrpSpPr>
        <p:grpSpPr>
          <a:xfrm>
            <a:off x="2143176" y="3369134"/>
            <a:ext cx="1086701" cy="799429"/>
            <a:chOff x="2183288" y="3555572"/>
            <a:chExt cx="1136241" cy="835873"/>
          </a:xfrm>
        </p:grpSpPr>
        <p:sp>
          <p:nvSpPr>
            <p:cNvPr id="4473" name="Google Shape;4473;p54"/>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4" name="Google Shape;4474;p54"/>
            <p:cNvGrpSpPr/>
            <p:nvPr/>
          </p:nvGrpSpPr>
          <p:grpSpPr>
            <a:xfrm>
              <a:off x="2205895" y="3637269"/>
              <a:ext cx="1089848" cy="724993"/>
              <a:chOff x="2205895" y="3637269"/>
              <a:chExt cx="1089848" cy="724993"/>
            </a:xfrm>
          </p:grpSpPr>
          <p:sp>
            <p:nvSpPr>
              <p:cNvPr id="4475" name="Google Shape;4475;p54"/>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4"/>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4"/>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1" name="Google Shape;4481;p54"/>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2" name="Google Shape;4482;p54"/>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83" name="Google Shape;4483;p54"/>
            <p:cNvGrpSpPr/>
            <p:nvPr/>
          </p:nvGrpSpPr>
          <p:grpSpPr>
            <a:xfrm>
              <a:off x="3173850" y="3779426"/>
              <a:ext cx="145679" cy="70048"/>
              <a:chOff x="3173850" y="3779426"/>
              <a:chExt cx="145679" cy="70048"/>
            </a:xfrm>
          </p:grpSpPr>
          <p:cxnSp>
            <p:nvCxnSpPr>
              <p:cNvPr id="4484" name="Google Shape;4484;p54"/>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485" name="Google Shape;4485;p54"/>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6" name="Google Shape;4486;p54"/>
            <p:cNvGrpSpPr/>
            <p:nvPr/>
          </p:nvGrpSpPr>
          <p:grpSpPr>
            <a:xfrm>
              <a:off x="2183288" y="4139483"/>
              <a:ext cx="145133" cy="70048"/>
              <a:chOff x="2183288" y="4139483"/>
              <a:chExt cx="145133" cy="70048"/>
            </a:xfrm>
          </p:grpSpPr>
          <p:cxnSp>
            <p:nvCxnSpPr>
              <p:cNvPr id="4487" name="Google Shape;4487;p54"/>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488" name="Google Shape;4488;p54"/>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9" name="Google Shape;4489;p54"/>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0" name="Google Shape;4490;p54"/>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91" name="Google Shape;4491;p54"/>
            <p:cNvGrpSpPr/>
            <p:nvPr/>
          </p:nvGrpSpPr>
          <p:grpSpPr>
            <a:xfrm>
              <a:off x="2943836" y="4268886"/>
              <a:ext cx="60717" cy="122559"/>
              <a:chOff x="2943836" y="4268886"/>
              <a:chExt cx="60717" cy="122559"/>
            </a:xfrm>
          </p:grpSpPr>
          <p:sp>
            <p:nvSpPr>
              <p:cNvPr id="4492" name="Google Shape;4492;p54"/>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3" name="Google Shape;4493;p54"/>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494" name="Google Shape;4494;p54"/>
          <p:cNvGrpSpPr/>
          <p:nvPr/>
        </p:nvGrpSpPr>
        <p:grpSpPr>
          <a:xfrm>
            <a:off x="3406121" y="1290134"/>
            <a:ext cx="1675870" cy="758251"/>
            <a:chOff x="3530532" y="1496185"/>
            <a:chExt cx="1562000" cy="706730"/>
          </a:xfrm>
        </p:grpSpPr>
        <p:cxnSp>
          <p:nvCxnSpPr>
            <p:cNvPr id="4495" name="Google Shape;4495;p54"/>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496" name="Google Shape;4496;p54"/>
            <p:cNvGrpSpPr/>
            <p:nvPr/>
          </p:nvGrpSpPr>
          <p:grpSpPr>
            <a:xfrm>
              <a:off x="3530532" y="1496185"/>
              <a:ext cx="323430" cy="463587"/>
              <a:chOff x="3530532" y="1496185"/>
              <a:chExt cx="323430" cy="463587"/>
            </a:xfrm>
          </p:grpSpPr>
          <p:grpSp>
            <p:nvGrpSpPr>
              <p:cNvPr id="4497" name="Google Shape;4497;p54"/>
              <p:cNvGrpSpPr/>
              <p:nvPr/>
            </p:nvGrpSpPr>
            <p:grpSpPr>
              <a:xfrm>
                <a:off x="3567462" y="1496185"/>
                <a:ext cx="286500" cy="361376"/>
                <a:chOff x="3567462" y="1496185"/>
                <a:chExt cx="286500" cy="361376"/>
              </a:xfrm>
            </p:grpSpPr>
            <p:cxnSp>
              <p:nvCxnSpPr>
                <p:cNvPr id="4498" name="Google Shape;4498;p54"/>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499" name="Google Shape;4499;p54"/>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0" name="Google Shape;4500;p54"/>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1" name="Google Shape;4501;p54"/>
            <p:cNvGrpSpPr/>
            <p:nvPr/>
          </p:nvGrpSpPr>
          <p:grpSpPr>
            <a:xfrm>
              <a:off x="3891569" y="1779209"/>
              <a:ext cx="323945" cy="423706"/>
              <a:chOff x="3891569" y="1779209"/>
              <a:chExt cx="323945" cy="423706"/>
            </a:xfrm>
          </p:grpSpPr>
          <p:grpSp>
            <p:nvGrpSpPr>
              <p:cNvPr id="4502" name="Google Shape;4502;p54"/>
              <p:cNvGrpSpPr/>
              <p:nvPr/>
            </p:nvGrpSpPr>
            <p:grpSpPr>
              <a:xfrm>
                <a:off x="3929014" y="1881638"/>
                <a:ext cx="286500" cy="321278"/>
                <a:chOff x="3929014" y="1881638"/>
                <a:chExt cx="286500" cy="321278"/>
              </a:xfrm>
            </p:grpSpPr>
            <p:cxnSp>
              <p:nvCxnSpPr>
                <p:cNvPr id="4503" name="Google Shape;4503;p54"/>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04" name="Google Shape;4504;p54"/>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5" name="Google Shape;4505;p54"/>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54"/>
            <p:cNvGrpSpPr/>
            <p:nvPr/>
          </p:nvGrpSpPr>
          <p:grpSpPr>
            <a:xfrm>
              <a:off x="4252606" y="1496185"/>
              <a:ext cx="324721" cy="463587"/>
              <a:chOff x="4252606" y="1496185"/>
              <a:chExt cx="324721" cy="463587"/>
            </a:xfrm>
          </p:grpSpPr>
          <p:grpSp>
            <p:nvGrpSpPr>
              <p:cNvPr id="4507" name="Google Shape;4507;p54"/>
              <p:cNvGrpSpPr/>
              <p:nvPr/>
            </p:nvGrpSpPr>
            <p:grpSpPr>
              <a:xfrm>
                <a:off x="4290828" y="1496185"/>
                <a:ext cx="286500" cy="361376"/>
                <a:chOff x="4290828" y="1496185"/>
                <a:chExt cx="286500" cy="361376"/>
              </a:xfrm>
            </p:grpSpPr>
            <p:cxnSp>
              <p:nvCxnSpPr>
                <p:cNvPr id="4508" name="Google Shape;4508;p54"/>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09" name="Google Shape;4509;p54"/>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0" name="Google Shape;4510;p54"/>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1" name="Google Shape;4511;p54"/>
            <p:cNvGrpSpPr/>
            <p:nvPr/>
          </p:nvGrpSpPr>
          <p:grpSpPr>
            <a:xfrm>
              <a:off x="4613643" y="1763716"/>
              <a:ext cx="325308" cy="439200"/>
              <a:chOff x="4613643" y="1763716"/>
              <a:chExt cx="325308" cy="439200"/>
            </a:xfrm>
          </p:grpSpPr>
          <p:grpSp>
            <p:nvGrpSpPr>
              <p:cNvPr id="4512" name="Google Shape;4512;p54"/>
              <p:cNvGrpSpPr/>
              <p:nvPr/>
            </p:nvGrpSpPr>
            <p:grpSpPr>
              <a:xfrm>
                <a:off x="4652451" y="1879538"/>
                <a:ext cx="286500" cy="323378"/>
                <a:chOff x="4652451" y="1879538"/>
                <a:chExt cx="286500" cy="323378"/>
              </a:xfrm>
            </p:grpSpPr>
            <p:cxnSp>
              <p:nvCxnSpPr>
                <p:cNvPr id="4513" name="Google Shape;4513;p54"/>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14" name="Google Shape;4514;p54"/>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5" name="Google Shape;4515;p54"/>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16" name="Google Shape;4516;p54"/>
          <p:cNvGrpSpPr/>
          <p:nvPr/>
        </p:nvGrpSpPr>
        <p:grpSpPr>
          <a:xfrm>
            <a:off x="3417981" y="2143759"/>
            <a:ext cx="1652173" cy="391517"/>
            <a:chOff x="3512551" y="2358270"/>
            <a:chExt cx="1597383" cy="378533"/>
          </a:xfrm>
        </p:grpSpPr>
        <p:cxnSp>
          <p:nvCxnSpPr>
            <p:cNvPr id="4517" name="Google Shape;4517;p54"/>
            <p:cNvCxnSpPr>
              <a:stCxn id="4518" idx="6"/>
              <a:endCxn id="451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20" name="Google Shape;4520;p54"/>
            <p:cNvGrpSpPr/>
            <p:nvPr/>
          </p:nvGrpSpPr>
          <p:grpSpPr>
            <a:xfrm>
              <a:off x="3512551" y="2358270"/>
              <a:ext cx="225647" cy="307714"/>
              <a:chOff x="2182679" y="2004714"/>
              <a:chExt cx="792300" cy="1080458"/>
            </a:xfrm>
          </p:grpSpPr>
          <p:cxnSp>
            <p:nvCxnSpPr>
              <p:cNvPr id="4521" name="Google Shape;4521;p54"/>
              <p:cNvCxnSpPr>
                <a:stCxn id="452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18" name="Google Shape;4518;p54"/>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4"/>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54"/>
            <p:cNvGrpSpPr/>
            <p:nvPr/>
          </p:nvGrpSpPr>
          <p:grpSpPr>
            <a:xfrm>
              <a:off x="3969644" y="2440153"/>
              <a:ext cx="225853" cy="296651"/>
              <a:chOff x="3775710" y="1729289"/>
              <a:chExt cx="136500" cy="179289"/>
            </a:xfrm>
          </p:grpSpPr>
          <p:cxnSp>
            <p:nvCxnSpPr>
              <p:cNvPr id="4524" name="Google Shape;4524;p54"/>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525" name="Google Shape;4525;p54"/>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4"/>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7" name="Google Shape;4527;p54"/>
            <p:cNvGrpSpPr/>
            <p:nvPr/>
          </p:nvGrpSpPr>
          <p:grpSpPr>
            <a:xfrm>
              <a:off x="4427051" y="2358270"/>
              <a:ext cx="225647" cy="307714"/>
              <a:chOff x="5393704" y="2004714"/>
              <a:chExt cx="792300" cy="1080458"/>
            </a:xfrm>
          </p:grpSpPr>
          <p:cxnSp>
            <p:nvCxnSpPr>
              <p:cNvPr id="4528" name="Google Shape;4528;p54"/>
              <p:cNvCxnSpPr>
                <a:stCxn id="452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30" name="Google Shape;4530;p54"/>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4"/>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54"/>
            <p:cNvGrpSpPr/>
            <p:nvPr/>
          </p:nvGrpSpPr>
          <p:grpSpPr>
            <a:xfrm>
              <a:off x="4884287" y="2440252"/>
              <a:ext cx="225647" cy="296532"/>
              <a:chOff x="6999166" y="2292572"/>
              <a:chExt cx="792300" cy="1041192"/>
            </a:xfrm>
          </p:grpSpPr>
          <p:cxnSp>
            <p:nvCxnSpPr>
              <p:cNvPr id="4532" name="Google Shape;4532;p54"/>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19" name="Google Shape;4519;p54"/>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4"/>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4" name="Google Shape;4534;p54"/>
          <p:cNvGrpSpPr/>
          <p:nvPr/>
        </p:nvGrpSpPr>
        <p:grpSpPr>
          <a:xfrm>
            <a:off x="6838789" y="979959"/>
            <a:ext cx="1581844" cy="732818"/>
            <a:chOff x="634175" y="2986275"/>
            <a:chExt cx="3147949" cy="1458344"/>
          </a:xfrm>
        </p:grpSpPr>
        <p:cxnSp>
          <p:nvCxnSpPr>
            <p:cNvPr id="4535" name="Google Shape;4535;p54"/>
            <p:cNvCxnSpPr>
              <a:stCxn id="4536" idx="4"/>
              <a:endCxn id="453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538" name="Google Shape;4538;p54"/>
            <p:cNvCxnSpPr>
              <a:stCxn id="4537" idx="0"/>
              <a:endCxn id="453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40" name="Google Shape;4540;p54"/>
            <p:cNvCxnSpPr>
              <a:stCxn id="4539" idx="4"/>
              <a:endCxn id="454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42" name="Google Shape;4542;p54"/>
            <p:cNvCxnSpPr>
              <a:stCxn id="4541" idx="0"/>
              <a:endCxn id="454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543" name="Google Shape;4543;p54"/>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39" name="Google Shape;4539;p54"/>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36" name="Google Shape;4536;p54"/>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1" name="Google Shape;4541;p54"/>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37" name="Google Shape;4537;p54"/>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544" name="Google Shape;4544;p54"/>
          <p:cNvGrpSpPr/>
          <p:nvPr/>
        </p:nvGrpSpPr>
        <p:grpSpPr>
          <a:xfrm>
            <a:off x="3406504" y="2674269"/>
            <a:ext cx="1675128" cy="313674"/>
            <a:chOff x="998425" y="1182125"/>
            <a:chExt cx="1065400" cy="199500"/>
          </a:xfrm>
        </p:grpSpPr>
        <p:sp>
          <p:nvSpPr>
            <p:cNvPr id="4545" name="Google Shape;4545;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54"/>
          <p:cNvGrpSpPr/>
          <p:nvPr/>
        </p:nvGrpSpPr>
        <p:grpSpPr>
          <a:xfrm>
            <a:off x="3406503" y="3630235"/>
            <a:ext cx="1675129" cy="525345"/>
            <a:chOff x="5194708" y="3484366"/>
            <a:chExt cx="3148148" cy="987304"/>
          </a:xfrm>
        </p:grpSpPr>
        <p:grpSp>
          <p:nvGrpSpPr>
            <p:cNvPr id="4551" name="Google Shape;4551;p54"/>
            <p:cNvGrpSpPr/>
            <p:nvPr/>
          </p:nvGrpSpPr>
          <p:grpSpPr>
            <a:xfrm>
              <a:off x="7531521" y="3484366"/>
              <a:ext cx="811335" cy="987304"/>
              <a:chOff x="3379425" y="1617275"/>
              <a:chExt cx="1090650" cy="1327200"/>
            </a:xfrm>
          </p:grpSpPr>
          <p:sp>
            <p:nvSpPr>
              <p:cNvPr id="4552" name="Google Shape;4552;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5" name="Google Shape;4555;p54"/>
            <p:cNvGrpSpPr/>
            <p:nvPr/>
          </p:nvGrpSpPr>
          <p:grpSpPr>
            <a:xfrm>
              <a:off x="6752546" y="3484366"/>
              <a:ext cx="811428" cy="987304"/>
              <a:chOff x="2332275" y="1617275"/>
              <a:chExt cx="1090775" cy="1327200"/>
            </a:xfrm>
          </p:grpSpPr>
          <p:sp>
            <p:nvSpPr>
              <p:cNvPr id="4556" name="Google Shape;4556;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9" name="Google Shape;4559;p54"/>
            <p:cNvGrpSpPr/>
            <p:nvPr/>
          </p:nvGrpSpPr>
          <p:grpSpPr>
            <a:xfrm>
              <a:off x="5973664" y="3484366"/>
              <a:ext cx="811335" cy="987304"/>
              <a:chOff x="1285250" y="1617275"/>
              <a:chExt cx="1090650" cy="1327200"/>
            </a:xfrm>
          </p:grpSpPr>
          <p:sp>
            <p:nvSpPr>
              <p:cNvPr id="4560" name="Google Shape;4560;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3" name="Google Shape;4563;p54"/>
            <p:cNvGrpSpPr/>
            <p:nvPr/>
          </p:nvGrpSpPr>
          <p:grpSpPr>
            <a:xfrm>
              <a:off x="5194708" y="3484366"/>
              <a:ext cx="811409" cy="987304"/>
              <a:chOff x="238125" y="1617275"/>
              <a:chExt cx="1090750" cy="1327200"/>
            </a:xfrm>
          </p:grpSpPr>
          <p:sp>
            <p:nvSpPr>
              <p:cNvPr id="4564" name="Google Shape;4564;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7" name="Google Shape;4567;p54"/>
          <p:cNvGrpSpPr/>
          <p:nvPr/>
        </p:nvGrpSpPr>
        <p:grpSpPr>
          <a:xfrm>
            <a:off x="6840188" y="2276124"/>
            <a:ext cx="1579046" cy="522230"/>
            <a:chOff x="6853641" y="2534077"/>
            <a:chExt cx="1515545" cy="501229"/>
          </a:xfrm>
        </p:grpSpPr>
        <p:grpSp>
          <p:nvGrpSpPr>
            <p:cNvPr id="4568" name="Google Shape;4568;p54"/>
            <p:cNvGrpSpPr/>
            <p:nvPr/>
          </p:nvGrpSpPr>
          <p:grpSpPr>
            <a:xfrm>
              <a:off x="6853641" y="2618923"/>
              <a:ext cx="1515545" cy="324556"/>
              <a:chOff x="6853641" y="2618923"/>
              <a:chExt cx="1515545" cy="324556"/>
            </a:xfrm>
          </p:grpSpPr>
          <p:sp>
            <p:nvSpPr>
              <p:cNvPr id="4569" name="Google Shape;4569;p54"/>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4"/>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4"/>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4"/>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4"/>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4" name="Google Shape;4574;p54"/>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4"/>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4"/>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4"/>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4"/>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9" name="Google Shape;4579;p54"/>
          <p:cNvGrpSpPr/>
          <p:nvPr/>
        </p:nvGrpSpPr>
        <p:grpSpPr>
          <a:xfrm>
            <a:off x="3435080" y="3151165"/>
            <a:ext cx="1617976" cy="346616"/>
            <a:chOff x="1808063" y="4294338"/>
            <a:chExt cx="3370782" cy="721817"/>
          </a:xfrm>
        </p:grpSpPr>
        <p:sp>
          <p:nvSpPr>
            <p:cNvPr id="4580" name="Google Shape;4580;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0" name="Google Shape;4590;p54"/>
          <p:cNvGrpSpPr/>
          <p:nvPr/>
        </p:nvGrpSpPr>
        <p:grpSpPr>
          <a:xfrm>
            <a:off x="5261076" y="3817915"/>
            <a:ext cx="1417067" cy="350605"/>
            <a:chOff x="4234950" y="2101012"/>
            <a:chExt cx="4219974" cy="1044090"/>
          </a:xfrm>
        </p:grpSpPr>
        <p:sp>
          <p:nvSpPr>
            <p:cNvPr id="4591" name="Google Shape;4591;p54"/>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4"/>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4"/>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4"/>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4"/>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4"/>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4"/>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4"/>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4"/>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4"/>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4"/>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4"/>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4"/>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4"/>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4"/>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4"/>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54"/>
          <p:cNvGrpSpPr/>
          <p:nvPr/>
        </p:nvGrpSpPr>
        <p:grpSpPr>
          <a:xfrm>
            <a:off x="6836548" y="1808672"/>
            <a:ext cx="1586327" cy="371557"/>
            <a:chOff x="1247650" y="2075423"/>
            <a:chExt cx="6648477" cy="1557238"/>
          </a:xfrm>
        </p:grpSpPr>
        <p:sp>
          <p:nvSpPr>
            <p:cNvPr id="4608" name="Google Shape;4608;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54"/>
          <p:cNvGrpSpPr/>
          <p:nvPr/>
        </p:nvGrpSpPr>
        <p:grpSpPr>
          <a:xfrm>
            <a:off x="5267818" y="961862"/>
            <a:ext cx="1415601" cy="1648533"/>
            <a:chOff x="1839112" y="2209163"/>
            <a:chExt cx="1918159" cy="2233784"/>
          </a:xfrm>
        </p:grpSpPr>
        <p:sp>
          <p:nvSpPr>
            <p:cNvPr id="4615" name="Google Shape;4615;p54"/>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4"/>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4"/>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8" name="Google Shape;4618;p54"/>
            <p:cNvCxnSpPr>
              <a:stCxn id="4615" idx="6"/>
              <a:endCxn id="461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19" name="Google Shape;4619;p54"/>
            <p:cNvCxnSpPr>
              <a:stCxn id="4616" idx="4"/>
              <a:endCxn id="462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21" name="Google Shape;4621;p54"/>
            <p:cNvCxnSpPr>
              <a:stCxn id="4620" idx="6"/>
              <a:endCxn id="461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22" name="Google Shape;4622;p54"/>
            <p:cNvCxnSpPr>
              <a:stCxn id="4617" idx="4"/>
              <a:endCxn id="462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20" name="Google Shape;4620;p54"/>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4"/>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4"/>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5" name="Google Shape;4625;p54"/>
            <p:cNvCxnSpPr>
              <a:endCxn id="462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626" name="Google Shape;4626;p54"/>
          <p:cNvGrpSpPr/>
          <p:nvPr/>
        </p:nvGrpSpPr>
        <p:grpSpPr>
          <a:xfrm>
            <a:off x="3425084" y="979946"/>
            <a:ext cx="1637968" cy="154942"/>
            <a:chOff x="238125" y="2506075"/>
            <a:chExt cx="7115411" cy="673075"/>
          </a:xfrm>
        </p:grpSpPr>
        <p:sp>
          <p:nvSpPr>
            <p:cNvPr id="4627" name="Google Shape;4627;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2" name="Google Shape;4632;p54"/>
          <p:cNvGrpSpPr/>
          <p:nvPr/>
        </p:nvGrpSpPr>
        <p:grpSpPr>
          <a:xfrm>
            <a:off x="1965820" y="1294664"/>
            <a:ext cx="1262932" cy="785408"/>
            <a:chOff x="548861" y="389676"/>
            <a:chExt cx="3843371" cy="2390163"/>
          </a:xfrm>
        </p:grpSpPr>
        <p:cxnSp>
          <p:nvCxnSpPr>
            <p:cNvPr id="4633" name="Google Shape;4633;p54"/>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34" name="Google Shape;4634;p54"/>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35" name="Google Shape;4635;p54"/>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36" name="Google Shape;4636;p54"/>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637" name="Google Shape;4637;p54"/>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638" name="Google Shape;4638;p54"/>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9" name="Google Shape;4639;p54"/>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640" name="Google Shape;4640;p54"/>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4"/>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4"/>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4"/>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4"/>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4"/>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6" name="Google Shape;4646;p54"/>
          <p:cNvGrpSpPr/>
          <p:nvPr/>
        </p:nvGrpSpPr>
        <p:grpSpPr>
          <a:xfrm>
            <a:off x="753952" y="2401541"/>
            <a:ext cx="1412054" cy="633562"/>
            <a:chOff x="1187400" y="2529299"/>
            <a:chExt cx="6769193" cy="2241903"/>
          </a:xfrm>
        </p:grpSpPr>
        <p:sp>
          <p:nvSpPr>
            <p:cNvPr id="4647" name="Google Shape;4647;p54"/>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648" name="Google Shape;4648;p54"/>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49" name="Google Shape;4649;p54"/>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0" name="Google Shape;4650;p54"/>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1" name="Google Shape;4651;p54"/>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2" name="Google Shape;4652;p54"/>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3" name="Google Shape;4653;p54"/>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654" name="Google Shape;4654;p54"/>
            <p:cNvCxnSpPr>
              <a:stCxn id="4647" idx="2"/>
              <a:endCxn id="464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55" name="Google Shape;4655;p54"/>
            <p:cNvCxnSpPr>
              <a:stCxn id="4649" idx="0"/>
              <a:endCxn id="464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56" name="Google Shape;4656;p54"/>
            <p:cNvCxnSpPr>
              <a:stCxn id="4649" idx="2"/>
              <a:endCxn id="465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57" name="Google Shape;4657;p54"/>
            <p:cNvCxnSpPr>
              <a:stCxn id="4650" idx="0"/>
              <a:endCxn id="464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58" name="Google Shape;4658;p54"/>
            <p:cNvCxnSpPr>
              <a:stCxn id="4648" idx="2"/>
              <a:endCxn id="465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59" name="Google Shape;4659;p54"/>
            <p:cNvCxnSpPr>
              <a:stCxn id="4652" idx="0"/>
              <a:endCxn id="464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660" name="Google Shape;4660;p54"/>
          <p:cNvGrpSpPr/>
          <p:nvPr/>
        </p:nvGrpSpPr>
        <p:grpSpPr>
          <a:xfrm>
            <a:off x="6840198" y="2894250"/>
            <a:ext cx="1579035" cy="540873"/>
            <a:chOff x="6895650" y="3126697"/>
            <a:chExt cx="1436662" cy="492105"/>
          </a:xfrm>
        </p:grpSpPr>
        <p:sp>
          <p:nvSpPr>
            <p:cNvPr id="4661" name="Google Shape;4661;p54"/>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4"/>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4"/>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4"/>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4"/>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6" name="Google Shape;4666;p54"/>
            <p:cNvGrpSpPr/>
            <p:nvPr/>
          </p:nvGrpSpPr>
          <p:grpSpPr>
            <a:xfrm>
              <a:off x="6995957" y="3335810"/>
              <a:ext cx="1230393" cy="71754"/>
              <a:chOff x="6995957" y="3287964"/>
              <a:chExt cx="1230393" cy="71754"/>
            </a:xfrm>
          </p:grpSpPr>
          <p:sp>
            <p:nvSpPr>
              <p:cNvPr id="4667" name="Google Shape;4667;p54"/>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4"/>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4"/>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4"/>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4"/>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2" name="Google Shape;4672;p54"/>
          <p:cNvGrpSpPr/>
          <p:nvPr/>
        </p:nvGrpSpPr>
        <p:grpSpPr>
          <a:xfrm>
            <a:off x="6838780" y="3531013"/>
            <a:ext cx="1581862" cy="650625"/>
            <a:chOff x="6777990" y="3710194"/>
            <a:chExt cx="1646915" cy="677382"/>
          </a:xfrm>
        </p:grpSpPr>
        <p:grpSp>
          <p:nvGrpSpPr>
            <p:cNvPr id="4673" name="Google Shape;4673;p54"/>
            <p:cNvGrpSpPr/>
            <p:nvPr/>
          </p:nvGrpSpPr>
          <p:grpSpPr>
            <a:xfrm>
              <a:off x="6777990" y="3874492"/>
              <a:ext cx="411129" cy="513083"/>
              <a:chOff x="6777990" y="3874492"/>
              <a:chExt cx="411129" cy="513083"/>
            </a:xfrm>
          </p:grpSpPr>
          <p:cxnSp>
            <p:nvCxnSpPr>
              <p:cNvPr id="4674" name="Google Shape;4674;p54"/>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75" name="Google Shape;4675;p54"/>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6" name="Google Shape;4676;p54"/>
            <p:cNvGrpSpPr/>
            <p:nvPr/>
          </p:nvGrpSpPr>
          <p:grpSpPr>
            <a:xfrm>
              <a:off x="7188425" y="3710194"/>
              <a:ext cx="411123" cy="520535"/>
              <a:chOff x="7188425" y="3710194"/>
              <a:chExt cx="411123" cy="520535"/>
            </a:xfrm>
          </p:grpSpPr>
          <p:cxnSp>
            <p:nvCxnSpPr>
              <p:cNvPr id="4677" name="Google Shape;4677;p54"/>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78" name="Google Shape;4678;p54"/>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9" name="Google Shape;4679;p54"/>
            <p:cNvGrpSpPr/>
            <p:nvPr/>
          </p:nvGrpSpPr>
          <p:grpSpPr>
            <a:xfrm>
              <a:off x="7603341" y="3874492"/>
              <a:ext cx="411474" cy="513083"/>
              <a:chOff x="7603341" y="3874492"/>
              <a:chExt cx="411474" cy="513083"/>
            </a:xfrm>
          </p:grpSpPr>
          <p:cxnSp>
            <p:nvCxnSpPr>
              <p:cNvPr id="4680" name="Google Shape;4680;p54"/>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1" name="Google Shape;4681;p54"/>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54"/>
            <p:cNvGrpSpPr/>
            <p:nvPr/>
          </p:nvGrpSpPr>
          <p:grpSpPr>
            <a:xfrm>
              <a:off x="8013776" y="3722847"/>
              <a:ext cx="411129" cy="507881"/>
              <a:chOff x="8013776" y="3722847"/>
              <a:chExt cx="411129" cy="507881"/>
            </a:xfrm>
          </p:grpSpPr>
          <p:cxnSp>
            <p:nvCxnSpPr>
              <p:cNvPr id="4683" name="Google Shape;4683;p54"/>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684" name="Google Shape;4684;p54"/>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5" name="Google Shape;4685;p54"/>
          <p:cNvGrpSpPr/>
          <p:nvPr/>
        </p:nvGrpSpPr>
        <p:grpSpPr>
          <a:xfrm>
            <a:off x="5258295" y="2703853"/>
            <a:ext cx="1421889" cy="1020603"/>
            <a:chOff x="5190863" y="2824811"/>
            <a:chExt cx="1544860" cy="1108869"/>
          </a:xfrm>
        </p:grpSpPr>
        <p:grpSp>
          <p:nvGrpSpPr>
            <p:cNvPr id="4686" name="Google Shape;4686;p54"/>
            <p:cNvGrpSpPr/>
            <p:nvPr/>
          </p:nvGrpSpPr>
          <p:grpSpPr>
            <a:xfrm>
              <a:off x="5938695" y="3176919"/>
              <a:ext cx="685761" cy="404739"/>
              <a:chOff x="5938695" y="3176919"/>
              <a:chExt cx="685761" cy="404739"/>
            </a:xfrm>
          </p:grpSpPr>
          <p:grpSp>
            <p:nvGrpSpPr>
              <p:cNvPr id="4687" name="Google Shape;4687;p54"/>
              <p:cNvGrpSpPr/>
              <p:nvPr/>
            </p:nvGrpSpPr>
            <p:grpSpPr>
              <a:xfrm>
                <a:off x="5938695" y="3176919"/>
                <a:ext cx="685761" cy="404739"/>
                <a:chOff x="5938695" y="3176919"/>
                <a:chExt cx="685761" cy="404739"/>
              </a:xfrm>
            </p:grpSpPr>
            <p:sp>
              <p:nvSpPr>
                <p:cNvPr id="4688" name="Google Shape;4688;p54"/>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4"/>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0" name="Google Shape;4690;p54"/>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54"/>
            <p:cNvGrpSpPr/>
            <p:nvPr/>
          </p:nvGrpSpPr>
          <p:grpSpPr>
            <a:xfrm>
              <a:off x="5305233" y="3176835"/>
              <a:ext cx="685971" cy="404655"/>
              <a:chOff x="5305233" y="3176835"/>
              <a:chExt cx="685971" cy="404655"/>
            </a:xfrm>
          </p:grpSpPr>
          <p:grpSp>
            <p:nvGrpSpPr>
              <p:cNvPr id="4692" name="Google Shape;4692;p54"/>
              <p:cNvGrpSpPr/>
              <p:nvPr/>
            </p:nvGrpSpPr>
            <p:grpSpPr>
              <a:xfrm>
                <a:off x="5305233" y="3176835"/>
                <a:ext cx="685971" cy="404655"/>
                <a:chOff x="5305233" y="3176835"/>
                <a:chExt cx="685971" cy="404655"/>
              </a:xfrm>
            </p:grpSpPr>
            <p:sp>
              <p:nvSpPr>
                <p:cNvPr id="4693" name="Google Shape;4693;p54"/>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4"/>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5" name="Google Shape;4695;p54"/>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6" name="Google Shape;4696;p54"/>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7" name="Google Shape;4697;p54"/>
            <p:cNvGrpSpPr/>
            <p:nvPr/>
          </p:nvGrpSpPr>
          <p:grpSpPr>
            <a:xfrm>
              <a:off x="5657361" y="2824811"/>
              <a:ext cx="1078361" cy="404655"/>
              <a:chOff x="5657361" y="2824811"/>
              <a:chExt cx="1078361" cy="404655"/>
            </a:xfrm>
          </p:grpSpPr>
          <p:grpSp>
            <p:nvGrpSpPr>
              <p:cNvPr id="4698" name="Google Shape;4698;p54"/>
              <p:cNvGrpSpPr/>
              <p:nvPr/>
            </p:nvGrpSpPr>
            <p:grpSpPr>
              <a:xfrm>
                <a:off x="5657361" y="2824811"/>
                <a:ext cx="1078361" cy="404655"/>
                <a:chOff x="5657361" y="2824811"/>
                <a:chExt cx="1078361" cy="404655"/>
              </a:xfrm>
            </p:grpSpPr>
            <p:grpSp>
              <p:nvGrpSpPr>
                <p:cNvPr id="4699" name="Google Shape;4699;p54"/>
                <p:cNvGrpSpPr/>
                <p:nvPr/>
              </p:nvGrpSpPr>
              <p:grpSpPr>
                <a:xfrm>
                  <a:off x="5938485" y="2824811"/>
                  <a:ext cx="797237" cy="404655"/>
                  <a:chOff x="5938485" y="2824811"/>
                  <a:chExt cx="797237" cy="404655"/>
                </a:xfrm>
              </p:grpSpPr>
              <p:sp>
                <p:nvSpPr>
                  <p:cNvPr id="4700" name="Google Shape;4700;p54"/>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4"/>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2" name="Google Shape;4702;p54"/>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3" name="Google Shape;4703;p54"/>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54"/>
            <p:cNvGrpSpPr/>
            <p:nvPr/>
          </p:nvGrpSpPr>
          <p:grpSpPr>
            <a:xfrm>
              <a:off x="5190863" y="3528942"/>
              <a:ext cx="1078026" cy="404739"/>
              <a:chOff x="5190863" y="3528942"/>
              <a:chExt cx="1078026" cy="404739"/>
            </a:xfrm>
          </p:grpSpPr>
          <p:sp>
            <p:nvSpPr>
              <p:cNvPr id="4705" name="Google Shape;4705;p54"/>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6" name="Google Shape;4706;p54"/>
              <p:cNvGrpSpPr/>
              <p:nvPr/>
            </p:nvGrpSpPr>
            <p:grpSpPr>
              <a:xfrm>
                <a:off x="5190863" y="3528942"/>
                <a:ext cx="1078026" cy="404739"/>
                <a:chOff x="5190863" y="3528942"/>
                <a:chExt cx="1078026" cy="404739"/>
              </a:xfrm>
            </p:grpSpPr>
            <p:sp>
              <p:nvSpPr>
                <p:cNvPr id="4707" name="Google Shape;4707;p54"/>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4"/>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09" name="Google Shape;4709;p54"/>
          <p:cNvGrpSpPr/>
          <p:nvPr/>
        </p:nvGrpSpPr>
        <p:grpSpPr>
          <a:xfrm>
            <a:off x="724302" y="1268321"/>
            <a:ext cx="1086719" cy="879487"/>
            <a:chOff x="803162" y="1474292"/>
            <a:chExt cx="1086719" cy="879487"/>
          </a:xfrm>
        </p:grpSpPr>
        <p:grpSp>
          <p:nvGrpSpPr>
            <p:cNvPr id="4710" name="Google Shape;4710;p54"/>
            <p:cNvGrpSpPr/>
            <p:nvPr/>
          </p:nvGrpSpPr>
          <p:grpSpPr>
            <a:xfrm>
              <a:off x="803162" y="1625948"/>
              <a:ext cx="445856" cy="576579"/>
              <a:chOff x="803162" y="1625948"/>
              <a:chExt cx="445856" cy="576579"/>
            </a:xfrm>
          </p:grpSpPr>
          <p:sp>
            <p:nvSpPr>
              <p:cNvPr id="4711" name="Google Shape;4711;p54"/>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2" name="Google Shape;4712;p54"/>
              <p:cNvGrpSpPr/>
              <p:nvPr/>
            </p:nvGrpSpPr>
            <p:grpSpPr>
              <a:xfrm>
                <a:off x="1056023" y="1625948"/>
                <a:ext cx="192995" cy="576579"/>
                <a:chOff x="1056023" y="1625948"/>
                <a:chExt cx="192995" cy="576579"/>
              </a:xfrm>
            </p:grpSpPr>
            <p:sp>
              <p:nvSpPr>
                <p:cNvPr id="4713" name="Google Shape;4713;p54"/>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4"/>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4"/>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4"/>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4"/>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8" name="Google Shape;4718;p54"/>
            <p:cNvGrpSpPr/>
            <p:nvPr/>
          </p:nvGrpSpPr>
          <p:grpSpPr>
            <a:xfrm>
              <a:off x="1371406" y="1474292"/>
              <a:ext cx="518475" cy="879487"/>
              <a:chOff x="1398231" y="1474292"/>
              <a:chExt cx="518475" cy="879487"/>
            </a:xfrm>
          </p:grpSpPr>
          <p:grpSp>
            <p:nvGrpSpPr>
              <p:cNvPr id="4719" name="Google Shape;4719;p54"/>
              <p:cNvGrpSpPr/>
              <p:nvPr/>
            </p:nvGrpSpPr>
            <p:grpSpPr>
              <a:xfrm>
                <a:off x="1398231" y="1474292"/>
                <a:ext cx="518475" cy="341643"/>
                <a:chOff x="1398231" y="1474292"/>
                <a:chExt cx="518475" cy="341643"/>
              </a:xfrm>
            </p:grpSpPr>
            <p:sp>
              <p:nvSpPr>
                <p:cNvPr id="4720" name="Google Shape;4720;p54"/>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1" name="Google Shape;4721;p54"/>
                <p:cNvGrpSpPr/>
                <p:nvPr/>
              </p:nvGrpSpPr>
              <p:grpSpPr>
                <a:xfrm>
                  <a:off x="1616453" y="1474292"/>
                  <a:ext cx="300253" cy="341643"/>
                  <a:chOff x="1616453" y="1475379"/>
                  <a:chExt cx="300253" cy="341643"/>
                </a:xfrm>
              </p:grpSpPr>
              <p:sp>
                <p:nvSpPr>
                  <p:cNvPr id="4722" name="Google Shape;4722;p54"/>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4"/>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4"/>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4"/>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4"/>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4"/>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4"/>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9" name="Google Shape;4729;p54"/>
                  <p:cNvGrpSpPr/>
                  <p:nvPr/>
                </p:nvGrpSpPr>
                <p:grpSpPr>
                  <a:xfrm>
                    <a:off x="1839639" y="1475379"/>
                    <a:ext cx="77067" cy="341643"/>
                    <a:chOff x="1839639" y="1475379"/>
                    <a:chExt cx="77067" cy="341643"/>
                  </a:xfrm>
                </p:grpSpPr>
                <p:sp>
                  <p:nvSpPr>
                    <p:cNvPr id="4730" name="Google Shape;4730;p54"/>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4"/>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32" name="Google Shape;4732;p54"/>
              <p:cNvGrpSpPr/>
              <p:nvPr/>
            </p:nvGrpSpPr>
            <p:grpSpPr>
              <a:xfrm>
                <a:off x="1398451" y="2012951"/>
                <a:ext cx="518255" cy="340828"/>
                <a:chOff x="1398451" y="2012951"/>
                <a:chExt cx="518255" cy="340828"/>
              </a:xfrm>
            </p:grpSpPr>
            <p:sp>
              <p:nvSpPr>
                <p:cNvPr id="4733" name="Google Shape;4733;p54"/>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4" name="Google Shape;4734;p54"/>
                <p:cNvGrpSpPr/>
                <p:nvPr/>
              </p:nvGrpSpPr>
              <p:grpSpPr>
                <a:xfrm>
                  <a:off x="1616453" y="2012951"/>
                  <a:ext cx="300253" cy="340828"/>
                  <a:chOff x="1616453" y="2013538"/>
                  <a:chExt cx="300253" cy="340828"/>
                </a:xfrm>
              </p:grpSpPr>
              <p:sp>
                <p:nvSpPr>
                  <p:cNvPr id="4735" name="Google Shape;4735;p54"/>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4"/>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4"/>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4"/>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4"/>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4"/>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4"/>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2" name="Google Shape;4742;p54"/>
                  <p:cNvGrpSpPr/>
                  <p:nvPr/>
                </p:nvGrpSpPr>
                <p:grpSpPr>
                  <a:xfrm>
                    <a:off x="1839639" y="2013538"/>
                    <a:ext cx="77067" cy="340828"/>
                    <a:chOff x="1839639" y="2013538"/>
                    <a:chExt cx="77067" cy="340828"/>
                  </a:xfrm>
                </p:grpSpPr>
                <p:sp>
                  <p:nvSpPr>
                    <p:cNvPr id="4743" name="Google Shape;4743;p54"/>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4"/>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745" name="Google Shape;4745;p54"/>
          <p:cNvGrpSpPr/>
          <p:nvPr/>
        </p:nvGrpSpPr>
        <p:grpSpPr>
          <a:xfrm>
            <a:off x="721126" y="3399508"/>
            <a:ext cx="1368681" cy="682918"/>
            <a:chOff x="724986" y="3605478"/>
            <a:chExt cx="1368681" cy="682918"/>
          </a:xfrm>
        </p:grpSpPr>
        <p:grpSp>
          <p:nvGrpSpPr>
            <p:cNvPr id="4746" name="Google Shape;4746;p54"/>
            <p:cNvGrpSpPr/>
            <p:nvPr/>
          </p:nvGrpSpPr>
          <p:grpSpPr>
            <a:xfrm>
              <a:off x="1289102" y="3823629"/>
              <a:ext cx="240442" cy="250435"/>
              <a:chOff x="-165066" y="3843615"/>
              <a:chExt cx="221259" cy="230455"/>
            </a:xfrm>
          </p:grpSpPr>
          <p:sp>
            <p:nvSpPr>
              <p:cNvPr id="4747" name="Google Shape;4747;p54"/>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4"/>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4"/>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4"/>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4"/>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4"/>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4"/>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4"/>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4"/>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4"/>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4"/>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4"/>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4"/>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4"/>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4"/>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4"/>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4"/>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4"/>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4"/>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4"/>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54"/>
            <p:cNvGrpSpPr/>
            <p:nvPr/>
          </p:nvGrpSpPr>
          <p:grpSpPr>
            <a:xfrm>
              <a:off x="724986" y="3605478"/>
              <a:ext cx="1368681" cy="682918"/>
              <a:chOff x="724986" y="3605478"/>
              <a:chExt cx="1368681" cy="682918"/>
            </a:xfrm>
          </p:grpSpPr>
          <p:grpSp>
            <p:nvGrpSpPr>
              <p:cNvPr id="4768" name="Google Shape;4768;p54"/>
              <p:cNvGrpSpPr/>
              <p:nvPr/>
            </p:nvGrpSpPr>
            <p:grpSpPr>
              <a:xfrm>
                <a:off x="1498221" y="4047614"/>
                <a:ext cx="529172" cy="240783"/>
                <a:chOff x="1498221" y="4047614"/>
                <a:chExt cx="529172" cy="240783"/>
              </a:xfrm>
            </p:grpSpPr>
            <p:grpSp>
              <p:nvGrpSpPr>
                <p:cNvPr id="4769" name="Google Shape;4769;p54"/>
                <p:cNvGrpSpPr/>
                <p:nvPr/>
              </p:nvGrpSpPr>
              <p:grpSpPr>
                <a:xfrm>
                  <a:off x="1826655" y="4224370"/>
                  <a:ext cx="200738" cy="25631"/>
                  <a:chOff x="1826655" y="4224370"/>
                  <a:chExt cx="200738" cy="25631"/>
                </a:xfrm>
              </p:grpSpPr>
              <p:sp>
                <p:nvSpPr>
                  <p:cNvPr id="4770" name="Google Shape;4770;p54"/>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4"/>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54"/>
                <p:cNvGrpSpPr/>
                <p:nvPr/>
              </p:nvGrpSpPr>
              <p:grpSpPr>
                <a:xfrm>
                  <a:off x="1498221" y="4047614"/>
                  <a:ext cx="328444" cy="240783"/>
                  <a:chOff x="1498221" y="4047614"/>
                  <a:chExt cx="328444" cy="240783"/>
                </a:xfrm>
              </p:grpSpPr>
              <p:sp>
                <p:nvSpPr>
                  <p:cNvPr id="4773" name="Google Shape;4773;p54"/>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4" name="Google Shape;4774;p54"/>
                  <p:cNvGrpSpPr/>
                  <p:nvPr/>
                </p:nvGrpSpPr>
                <p:grpSpPr>
                  <a:xfrm>
                    <a:off x="1498221" y="4047614"/>
                    <a:ext cx="150566" cy="190416"/>
                    <a:chOff x="1498221" y="4047614"/>
                    <a:chExt cx="150566" cy="190416"/>
                  </a:xfrm>
                </p:grpSpPr>
                <p:sp>
                  <p:nvSpPr>
                    <p:cNvPr id="4775" name="Google Shape;4775;p54"/>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4"/>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77" name="Google Shape;4777;p54"/>
              <p:cNvGrpSpPr/>
              <p:nvPr/>
            </p:nvGrpSpPr>
            <p:grpSpPr>
              <a:xfrm>
                <a:off x="1560718" y="3800594"/>
                <a:ext cx="532948" cy="302090"/>
                <a:chOff x="1560718" y="3800594"/>
                <a:chExt cx="532948" cy="302090"/>
              </a:xfrm>
            </p:grpSpPr>
            <p:grpSp>
              <p:nvGrpSpPr>
                <p:cNvPr id="4778" name="Google Shape;4778;p54"/>
                <p:cNvGrpSpPr/>
                <p:nvPr/>
              </p:nvGrpSpPr>
              <p:grpSpPr>
                <a:xfrm>
                  <a:off x="1912179" y="3827344"/>
                  <a:ext cx="181487" cy="25631"/>
                  <a:chOff x="1912179" y="3827344"/>
                  <a:chExt cx="181487" cy="25631"/>
                </a:xfrm>
              </p:grpSpPr>
              <p:sp>
                <p:nvSpPr>
                  <p:cNvPr id="4779" name="Google Shape;4779;p54"/>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4"/>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1" name="Google Shape;4781;p54"/>
                <p:cNvGrpSpPr/>
                <p:nvPr/>
              </p:nvGrpSpPr>
              <p:grpSpPr>
                <a:xfrm>
                  <a:off x="1912179" y="4044505"/>
                  <a:ext cx="181487" cy="25622"/>
                  <a:chOff x="1912179" y="4044506"/>
                  <a:chExt cx="181487" cy="25622"/>
                </a:xfrm>
              </p:grpSpPr>
              <p:sp>
                <p:nvSpPr>
                  <p:cNvPr id="4782" name="Google Shape;4782;p54"/>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4"/>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4" name="Google Shape;4784;p54"/>
                <p:cNvGrpSpPr/>
                <p:nvPr/>
              </p:nvGrpSpPr>
              <p:grpSpPr>
                <a:xfrm>
                  <a:off x="1560718" y="3800594"/>
                  <a:ext cx="351472" cy="302090"/>
                  <a:chOff x="1560718" y="3800594"/>
                  <a:chExt cx="351472" cy="302090"/>
                </a:xfrm>
              </p:grpSpPr>
              <p:grpSp>
                <p:nvGrpSpPr>
                  <p:cNvPr id="4785" name="Google Shape;4785;p54"/>
                  <p:cNvGrpSpPr/>
                  <p:nvPr/>
                </p:nvGrpSpPr>
                <p:grpSpPr>
                  <a:xfrm>
                    <a:off x="1560718" y="3842857"/>
                    <a:ext cx="173586" cy="217131"/>
                    <a:chOff x="1560718" y="3842857"/>
                    <a:chExt cx="173586" cy="217131"/>
                  </a:xfrm>
                </p:grpSpPr>
                <p:sp>
                  <p:nvSpPr>
                    <p:cNvPr id="4786" name="Google Shape;4786;p54"/>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4"/>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4"/>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9" name="Google Shape;4789;p54"/>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4"/>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91" name="Google Shape;4791;p54"/>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2" name="Google Shape;4792;p54"/>
              <p:cNvGrpSpPr/>
              <p:nvPr/>
            </p:nvGrpSpPr>
            <p:grpSpPr>
              <a:xfrm>
                <a:off x="785350" y="3605478"/>
                <a:ext cx="535311" cy="249245"/>
                <a:chOff x="785350" y="3605478"/>
                <a:chExt cx="535311" cy="249245"/>
              </a:xfrm>
            </p:grpSpPr>
            <p:grpSp>
              <p:nvGrpSpPr>
                <p:cNvPr id="4793" name="Google Shape;4793;p54"/>
                <p:cNvGrpSpPr/>
                <p:nvPr/>
              </p:nvGrpSpPr>
              <p:grpSpPr>
                <a:xfrm>
                  <a:off x="785350" y="3605478"/>
                  <a:ext cx="376191" cy="102736"/>
                  <a:chOff x="785350" y="3605478"/>
                  <a:chExt cx="376191" cy="102736"/>
                </a:xfrm>
              </p:grpSpPr>
              <p:sp>
                <p:nvSpPr>
                  <p:cNvPr id="4794" name="Google Shape;4794;p54"/>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4"/>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4"/>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7" name="Google Shape;4797;p54"/>
                <p:cNvGrpSpPr/>
                <p:nvPr/>
              </p:nvGrpSpPr>
              <p:grpSpPr>
                <a:xfrm>
                  <a:off x="1161530" y="3655851"/>
                  <a:ext cx="159131" cy="198872"/>
                  <a:chOff x="1161530" y="3655851"/>
                  <a:chExt cx="159131" cy="198872"/>
                </a:xfrm>
              </p:grpSpPr>
              <p:sp>
                <p:nvSpPr>
                  <p:cNvPr id="4798" name="Google Shape;4798;p54"/>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4"/>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0" name="Google Shape;4800;p54"/>
              <p:cNvGrpSpPr/>
              <p:nvPr/>
            </p:nvGrpSpPr>
            <p:grpSpPr>
              <a:xfrm>
                <a:off x="785350" y="4047614"/>
                <a:ext cx="535311" cy="240783"/>
                <a:chOff x="785350" y="4047614"/>
                <a:chExt cx="535311" cy="240783"/>
              </a:xfrm>
            </p:grpSpPr>
            <p:grpSp>
              <p:nvGrpSpPr>
                <p:cNvPr id="4801" name="Google Shape;4801;p54"/>
                <p:cNvGrpSpPr/>
                <p:nvPr/>
              </p:nvGrpSpPr>
              <p:grpSpPr>
                <a:xfrm>
                  <a:off x="1161636" y="4047614"/>
                  <a:ext cx="159025" cy="190415"/>
                  <a:chOff x="1161636" y="4047614"/>
                  <a:chExt cx="159025" cy="190415"/>
                </a:xfrm>
              </p:grpSpPr>
              <p:sp>
                <p:nvSpPr>
                  <p:cNvPr id="4802" name="Google Shape;4802;p54"/>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4"/>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54"/>
                <p:cNvGrpSpPr/>
                <p:nvPr/>
              </p:nvGrpSpPr>
              <p:grpSpPr>
                <a:xfrm>
                  <a:off x="785350" y="4185661"/>
                  <a:ext cx="376191" cy="102736"/>
                  <a:chOff x="785350" y="4185661"/>
                  <a:chExt cx="376191" cy="102736"/>
                </a:xfrm>
              </p:grpSpPr>
              <p:sp>
                <p:nvSpPr>
                  <p:cNvPr id="4805" name="Google Shape;4805;p54"/>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4"/>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4"/>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8" name="Google Shape;4808;p54"/>
              <p:cNvGrpSpPr/>
              <p:nvPr/>
            </p:nvGrpSpPr>
            <p:grpSpPr>
              <a:xfrm>
                <a:off x="1501054" y="3605478"/>
                <a:ext cx="526340" cy="249240"/>
                <a:chOff x="1501054" y="3605478"/>
                <a:chExt cx="526340" cy="249240"/>
              </a:xfrm>
            </p:grpSpPr>
            <p:grpSp>
              <p:nvGrpSpPr>
                <p:cNvPr id="4809" name="Google Shape;4809;p54"/>
                <p:cNvGrpSpPr/>
                <p:nvPr/>
              </p:nvGrpSpPr>
              <p:grpSpPr>
                <a:xfrm>
                  <a:off x="1834208" y="3643867"/>
                  <a:ext cx="193185" cy="25622"/>
                  <a:chOff x="1834208" y="3643867"/>
                  <a:chExt cx="193185" cy="25622"/>
                </a:xfrm>
              </p:grpSpPr>
              <p:sp>
                <p:nvSpPr>
                  <p:cNvPr id="4810" name="Google Shape;4810;p54"/>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4"/>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54"/>
                <p:cNvGrpSpPr/>
                <p:nvPr/>
              </p:nvGrpSpPr>
              <p:grpSpPr>
                <a:xfrm>
                  <a:off x="1501054" y="3605478"/>
                  <a:ext cx="333165" cy="249240"/>
                  <a:chOff x="1501054" y="3605478"/>
                  <a:chExt cx="333165" cy="249240"/>
                </a:xfrm>
              </p:grpSpPr>
              <p:sp>
                <p:nvSpPr>
                  <p:cNvPr id="4813" name="Google Shape;4813;p54"/>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4" name="Google Shape;4814;p54"/>
                  <p:cNvGrpSpPr/>
                  <p:nvPr/>
                </p:nvGrpSpPr>
                <p:grpSpPr>
                  <a:xfrm>
                    <a:off x="1501054" y="3655851"/>
                    <a:ext cx="155286" cy="198867"/>
                    <a:chOff x="1501054" y="3655851"/>
                    <a:chExt cx="155286" cy="198867"/>
                  </a:xfrm>
                </p:grpSpPr>
                <p:sp>
                  <p:nvSpPr>
                    <p:cNvPr id="4815" name="Google Shape;4815;p54"/>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4"/>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17" name="Google Shape;4817;p54"/>
              <p:cNvGrpSpPr/>
              <p:nvPr/>
            </p:nvGrpSpPr>
            <p:grpSpPr>
              <a:xfrm>
                <a:off x="724986" y="3800594"/>
                <a:ext cx="532950" cy="302090"/>
                <a:chOff x="724986" y="3800594"/>
                <a:chExt cx="532950" cy="302090"/>
              </a:xfrm>
            </p:grpSpPr>
            <p:grpSp>
              <p:nvGrpSpPr>
                <p:cNvPr id="4818" name="Google Shape;4818;p54"/>
                <p:cNvGrpSpPr/>
                <p:nvPr/>
              </p:nvGrpSpPr>
              <p:grpSpPr>
                <a:xfrm>
                  <a:off x="724986" y="4044367"/>
                  <a:ext cx="181314" cy="25626"/>
                  <a:chOff x="724986" y="4044367"/>
                  <a:chExt cx="181314" cy="25626"/>
                </a:xfrm>
              </p:grpSpPr>
              <p:sp>
                <p:nvSpPr>
                  <p:cNvPr id="4819" name="Google Shape;4819;p54"/>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4"/>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1" name="Google Shape;4821;p54"/>
                <p:cNvGrpSpPr/>
                <p:nvPr/>
              </p:nvGrpSpPr>
              <p:grpSpPr>
                <a:xfrm>
                  <a:off x="906290" y="3800594"/>
                  <a:ext cx="351646" cy="302090"/>
                  <a:chOff x="906290" y="3800594"/>
                  <a:chExt cx="351646" cy="302090"/>
                </a:xfrm>
              </p:grpSpPr>
              <p:grpSp>
                <p:nvGrpSpPr>
                  <p:cNvPr id="4822" name="Google Shape;4822;p54"/>
                  <p:cNvGrpSpPr/>
                  <p:nvPr/>
                </p:nvGrpSpPr>
                <p:grpSpPr>
                  <a:xfrm>
                    <a:off x="1084172" y="3842857"/>
                    <a:ext cx="173764" cy="217131"/>
                    <a:chOff x="1084172" y="3842857"/>
                    <a:chExt cx="173764" cy="217131"/>
                  </a:xfrm>
                </p:grpSpPr>
                <p:grpSp>
                  <p:nvGrpSpPr>
                    <p:cNvPr id="4823" name="Google Shape;4823;p54"/>
                    <p:cNvGrpSpPr/>
                    <p:nvPr/>
                  </p:nvGrpSpPr>
                  <p:grpSpPr>
                    <a:xfrm>
                      <a:off x="1156862" y="3936509"/>
                      <a:ext cx="101073" cy="25622"/>
                      <a:chOff x="1156862" y="3936509"/>
                      <a:chExt cx="101073" cy="25622"/>
                    </a:xfrm>
                  </p:grpSpPr>
                  <p:sp>
                    <p:nvSpPr>
                      <p:cNvPr id="4824" name="Google Shape;4824;p54"/>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4"/>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6" name="Google Shape;4826;p54"/>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7" name="Google Shape;4827;p54"/>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4"/>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54"/>
                <p:cNvGrpSpPr/>
                <p:nvPr/>
              </p:nvGrpSpPr>
              <p:grpSpPr>
                <a:xfrm>
                  <a:off x="724986" y="3830189"/>
                  <a:ext cx="189533" cy="25626"/>
                  <a:chOff x="724986" y="3830189"/>
                  <a:chExt cx="189533" cy="25626"/>
                </a:xfrm>
              </p:grpSpPr>
              <p:sp>
                <p:nvSpPr>
                  <p:cNvPr id="4830" name="Google Shape;4830;p54"/>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4"/>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832" name="Google Shape;4832;p54"/>
          <p:cNvGrpSpPr/>
          <p:nvPr/>
        </p:nvGrpSpPr>
        <p:grpSpPr>
          <a:xfrm>
            <a:off x="2249438" y="2249669"/>
            <a:ext cx="948701" cy="935378"/>
            <a:chOff x="2253298" y="2428317"/>
            <a:chExt cx="948701" cy="935378"/>
          </a:xfrm>
        </p:grpSpPr>
        <p:sp>
          <p:nvSpPr>
            <p:cNvPr id="4833" name="Google Shape;4833;p54"/>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4"/>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4"/>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4"/>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4"/>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4"/>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4"/>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4"/>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4"/>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4"/>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4"/>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4"/>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4"/>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4"/>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4"/>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4"/>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4"/>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4"/>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4"/>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4"/>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4"/>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4"/>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4"/>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4"/>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4"/>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4"/>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4"/>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4"/>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4"/>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4"/>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4"/>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4"/>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4"/>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869"/>
        <p:cNvGrpSpPr/>
        <p:nvPr/>
      </p:nvGrpSpPr>
      <p:grpSpPr>
        <a:xfrm>
          <a:off x="0" y="0"/>
          <a:ext cx="0" cy="0"/>
          <a:chOff x="0" y="0"/>
          <a:chExt cx="0" cy="0"/>
        </a:xfrm>
      </p:grpSpPr>
      <p:graphicFrame>
        <p:nvGraphicFramePr>
          <p:cNvPr id="4870" name="Google Shape;4870;p55"/>
          <p:cNvGraphicFramePr/>
          <p:nvPr/>
        </p:nvGraphicFramePr>
        <p:xfrm>
          <a:off x="3342575" y="2130461"/>
          <a:ext cx="3000000" cy="3000000"/>
        </p:xfrm>
        <a:graphic>
          <a:graphicData uri="http://schemas.openxmlformats.org/drawingml/2006/table">
            <a:tbl>
              <a:tblPr>
                <a:noFill/>
                <a:tableStyleId>{BBECC728-366E-4683-A9FA-4B9482C0E4A3}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871" name="Google Shape;4871;p55"/>
          <p:cNvGrpSpPr/>
          <p:nvPr/>
        </p:nvGrpSpPr>
        <p:grpSpPr>
          <a:xfrm>
            <a:off x="3339745" y="952988"/>
            <a:ext cx="2363393" cy="1017867"/>
            <a:chOff x="3292400" y="1219146"/>
            <a:chExt cx="2615240" cy="1110239"/>
          </a:xfrm>
        </p:grpSpPr>
        <p:sp>
          <p:nvSpPr>
            <p:cNvPr id="4872" name="Google Shape;4872;p55"/>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873" name="Google Shape;4873;p55"/>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74" name="Google Shape;4874;p55"/>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875" name="Google Shape;4875;p55"/>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876" name="Google Shape;4876;p55"/>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877" name="Google Shape;4877;p55"/>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878" name="Google Shape;4878;p55"/>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879" name="Google Shape;4879;p55"/>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880" name="Google Shape;4880;p55"/>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881" name="Google Shape;4881;p55"/>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882" name="Google Shape;4882;p55"/>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883" name="Google Shape;4883;p55"/>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884" name="Google Shape;4884;p55"/>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885" name="Google Shape;4885;p55"/>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886" name="Google Shape;4886;p55"/>
            <p:cNvGrpSpPr/>
            <p:nvPr/>
          </p:nvGrpSpPr>
          <p:grpSpPr>
            <a:xfrm>
              <a:off x="3748438" y="1378608"/>
              <a:ext cx="2159202" cy="903971"/>
              <a:chOff x="1683525" y="2179850"/>
              <a:chExt cx="4519050" cy="2134525"/>
            </a:xfrm>
          </p:grpSpPr>
          <p:sp>
            <p:nvSpPr>
              <p:cNvPr id="4887" name="Google Shape;4887;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88" name="Google Shape;4888;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89" name="Google Shape;4889;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90" name="Google Shape;4890;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91" name="Google Shape;4891;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92" name="Google Shape;4892;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93" name="Google Shape;4893;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94" name="Google Shape;4894;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95" name="Google Shape;4895;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96" name="Google Shape;4896;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97" name="Google Shape;4897;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98" name="Google Shape;4898;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899" name="Google Shape;4899;p55"/>
          <p:cNvGraphicFramePr/>
          <p:nvPr/>
        </p:nvGraphicFramePr>
        <p:xfrm>
          <a:off x="5935838" y="2130461"/>
          <a:ext cx="3000000" cy="3000000"/>
        </p:xfrm>
        <a:graphic>
          <a:graphicData uri="http://schemas.openxmlformats.org/drawingml/2006/table">
            <a:tbl>
              <a:tblPr>
                <a:noFill/>
                <a:tableStyleId>{BBECC728-366E-4683-A9FA-4B9482C0E4A3}</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00" name="Google Shape;4900;p55"/>
          <p:cNvGrpSpPr/>
          <p:nvPr/>
        </p:nvGrpSpPr>
        <p:grpSpPr>
          <a:xfrm>
            <a:off x="5910045" y="3189058"/>
            <a:ext cx="2522867" cy="1001454"/>
            <a:chOff x="1904318" y="789980"/>
            <a:chExt cx="1489472" cy="606868"/>
          </a:xfrm>
        </p:grpSpPr>
        <p:cxnSp>
          <p:nvCxnSpPr>
            <p:cNvPr id="4901" name="Google Shape;4901;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02" name="Google Shape;4902;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03" name="Google Shape;4903;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04" name="Google Shape;4904;p5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905" name="Google Shape;4905;p5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906" name="Google Shape;4906;p5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907" name="Google Shape;4907;p5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908" name="Google Shape;4908;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915" name="Google Shape;4915;p5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916" name="Google Shape;4916;p5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917" name="Google Shape;4917;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55"/>
          <p:cNvGrpSpPr/>
          <p:nvPr/>
        </p:nvGrpSpPr>
        <p:grpSpPr>
          <a:xfrm>
            <a:off x="712562" y="998017"/>
            <a:ext cx="2394370" cy="976502"/>
            <a:chOff x="749309" y="1112739"/>
            <a:chExt cx="2371603" cy="976502"/>
          </a:xfrm>
        </p:grpSpPr>
        <p:sp>
          <p:nvSpPr>
            <p:cNvPr id="4919" name="Google Shape;4919;p55"/>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5"/>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5"/>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5"/>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5"/>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5"/>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951" name="Google Shape;4951;p55"/>
          <p:cNvGraphicFramePr/>
          <p:nvPr/>
        </p:nvGraphicFramePr>
        <p:xfrm>
          <a:off x="5935863" y="996311"/>
          <a:ext cx="3000000" cy="3000000"/>
        </p:xfrm>
        <a:graphic>
          <a:graphicData uri="http://schemas.openxmlformats.org/drawingml/2006/table">
            <a:tbl>
              <a:tblPr>
                <a:noFill/>
                <a:tableStyleId>{BBECC728-366E-4683-A9FA-4B9482C0E4A3}</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4952" name="Google Shape;4952;p55"/>
          <p:cNvGrpSpPr/>
          <p:nvPr/>
        </p:nvGrpSpPr>
        <p:grpSpPr>
          <a:xfrm>
            <a:off x="4086505" y="2517104"/>
            <a:ext cx="1517436" cy="74460"/>
            <a:chOff x="3980086" y="2804397"/>
            <a:chExt cx="1227600" cy="66900"/>
          </a:xfrm>
        </p:grpSpPr>
        <p:sp>
          <p:nvSpPr>
            <p:cNvPr id="4953" name="Google Shape;4953;p5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55"/>
          <p:cNvGrpSpPr/>
          <p:nvPr/>
        </p:nvGrpSpPr>
        <p:grpSpPr>
          <a:xfrm>
            <a:off x="4711569" y="2809692"/>
            <a:ext cx="892956" cy="74460"/>
            <a:chOff x="3980086" y="2804397"/>
            <a:chExt cx="1227600" cy="66900"/>
          </a:xfrm>
        </p:grpSpPr>
        <p:sp>
          <p:nvSpPr>
            <p:cNvPr id="4956" name="Google Shape;4956;p5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55"/>
          <p:cNvGrpSpPr/>
          <p:nvPr/>
        </p:nvGrpSpPr>
        <p:grpSpPr>
          <a:xfrm>
            <a:off x="3344661" y="3168575"/>
            <a:ext cx="2363244" cy="1005943"/>
            <a:chOff x="3358415" y="3361302"/>
            <a:chExt cx="2363244" cy="1024695"/>
          </a:xfrm>
        </p:grpSpPr>
        <p:grpSp>
          <p:nvGrpSpPr>
            <p:cNvPr id="4959" name="Google Shape;4959;p55"/>
            <p:cNvGrpSpPr/>
            <p:nvPr/>
          </p:nvGrpSpPr>
          <p:grpSpPr>
            <a:xfrm>
              <a:off x="3358415" y="3361302"/>
              <a:ext cx="441300" cy="1024695"/>
              <a:chOff x="3358415" y="3361302"/>
              <a:chExt cx="441300" cy="1024695"/>
            </a:xfrm>
          </p:grpSpPr>
          <p:sp>
            <p:nvSpPr>
              <p:cNvPr id="4960" name="Google Shape;4960;p55"/>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5"/>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5"/>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5"/>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5"/>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5"/>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55"/>
            <p:cNvGrpSpPr/>
            <p:nvPr/>
          </p:nvGrpSpPr>
          <p:grpSpPr>
            <a:xfrm>
              <a:off x="3838901" y="3361302"/>
              <a:ext cx="441300" cy="1024695"/>
              <a:chOff x="3838901" y="3361302"/>
              <a:chExt cx="441300" cy="1024695"/>
            </a:xfrm>
          </p:grpSpPr>
          <p:sp>
            <p:nvSpPr>
              <p:cNvPr id="4967" name="Google Shape;4967;p55"/>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5"/>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5"/>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5"/>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5"/>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55"/>
            <p:cNvGrpSpPr/>
            <p:nvPr/>
          </p:nvGrpSpPr>
          <p:grpSpPr>
            <a:xfrm>
              <a:off x="4319387" y="3361302"/>
              <a:ext cx="441300" cy="1024695"/>
              <a:chOff x="4319387" y="3361302"/>
              <a:chExt cx="441300" cy="1024695"/>
            </a:xfrm>
          </p:grpSpPr>
          <p:sp>
            <p:nvSpPr>
              <p:cNvPr id="4974" name="Google Shape;4974;p55"/>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5"/>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5"/>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5"/>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55"/>
            <p:cNvGrpSpPr/>
            <p:nvPr/>
          </p:nvGrpSpPr>
          <p:grpSpPr>
            <a:xfrm>
              <a:off x="4799873" y="3361302"/>
              <a:ext cx="441300" cy="1024695"/>
              <a:chOff x="4799873" y="3361302"/>
              <a:chExt cx="441300" cy="1024695"/>
            </a:xfrm>
          </p:grpSpPr>
          <p:sp>
            <p:nvSpPr>
              <p:cNvPr id="4981" name="Google Shape;4981;p55"/>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5"/>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5"/>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5"/>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5"/>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55"/>
            <p:cNvGrpSpPr/>
            <p:nvPr/>
          </p:nvGrpSpPr>
          <p:grpSpPr>
            <a:xfrm>
              <a:off x="5280360" y="3361302"/>
              <a:ext cx="441300" cy="1024695"/>
              <a:chOff x="5280360" y="3361302"/>
              <a:chExt cx="441300" cy="1024695"/>
            </a:xfrm>
          </p:grpSpPr>
          <p:sp>
            <p:nvSpPr>
              <p:cNvPr id="4988" name="Google Shape;4988;p55"/>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5"/>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994" name="Google Shape;4994;p55"/>
          <p:cNvGraphicFramePr/>
          <p:nvPr/>
        </p:nvGraphicFramePr>
        <p:xfrm>
          <a:off x="711088" y="2130461"/>
          <a:ext cx="3000000" cy="3000000"/>
        </p:xfrm>
        <a:graphic>
          <a:graphicData uri="http://schemas.openxmlformats.org/drawingml/2006/table">
            <a:tbl>
              <a:tblPr>
                <a:noFill/>
                <a:tableStyleId>{BBECC728-366E-4683-A9FA-4B9482C0E4A3}</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995" name="Google Shape;4995;p55"/>
          <p:cNvGrpSpPr/>
          <p:nvPr/>
        </p:nvGrpSpPr>
        <p:grpSpPr>
          <a:xfrm>
            <a:off x="712613" y="3180186"/>
            <a:ext cx="2403614" cy="1005900"/>
            <a:chOff x="726450" y="3372825"/>
            <a:chExt cx="2403614" cy="1005900"/>
          </a:xfrm>
        </p:grpSpPr>
        <p:grpSp>
          <p:nvGrpSpPr>
            <p:cNvPr id="4996" name="Google Shape;4996;p55"/>
            <p:cNvGrpSpPr/>
            <p:nvPr/>
          </p:nvGrpSpPr>
          <p:grpSpPr>
            <a:xfrm>
              <a:off x="726450" y="3696000"/>
              <a:ext cx="2403614" cy="500898"/>
              <a:chOff x="726450" y="3696000"/>
              <a:chExt cx="2403614" cy="500898"/>
            </a:xfrm>
          </p:grpSpPr>
          <p:sp>
            <p:nvSpPr>
              <p:cNvPr id="4997" name="Google Shape;4997;p55"/>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98" name="Google Shape;4998;p55"/>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999" name="Google Shape;4999;p55"/>
            <p:cNvGrpSpPr/>
            <p:nvPr/>
          </p:nvGrpSpPr>
          <p:grpSpPr>
            <a:xfrm>
              <a:off x="1348050" y="3372825"/>
              <a:ext cx="1720425" cy="1005900"/>
              <a:chOff x="1348050" y="3372825"/>
              <a:chExt cx="1720425" cy="1005900"/>
            </a:xfrm>
          </p:grpSpPr>
          <p:sp>
            <p:nvSpPr>
              <p:cNvPr id="5000" name="Google Shape;5000;p55"/>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1" name="Google Shape;5001;p55"/>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2" name="Google Shape;5002;p55"/>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3" name="Google Shape;5003;p55"/>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4" name="Google Shape;5004;p55"/>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05" name="Google Shape;5005;p55"/>
            <p:cNvGrpSpPr/>
            <p:nvPr/>
          </p:nvGrpSpPr>
          <p:grpSpPr>
            <a:xfrm>
              <a:off x="1455707" y="3731058"/>
              <a:ext cx="1491150" cy="417657"/>
              <a:chOff x="1455707" y="3731058"/>
              <a:chExt cx="1491150" cy="417657"/>
            </a:xfrm>
          </p:grpSpPr>
          <p:grpSp>
            <p:nvGrpSpPr>
              <p:cNvPr id="5006" name="Google Shape;5006;p55"/>
              <p:cNvGrpSpPr/>
              <p:nvPr/>
            </p:nvGrpSpPr>
            <p:grpSpPr>
              <a:xfrm>
                <a:off x="1472938" y="3745828"/>
                <a:ext cx="72126" cy="53788"/>
                <a:chOff x="1472938" y="3745828"/>
                <a:chExt cx="72126" cy="53788"/>
              </a:xfrm>
            </p:grpSpPr>
            <p:sp>
              <p:nvSpPr>
                <p:cNvPr id="5007" name="Google Shape;5007;p55"/>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5"/>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55"/>
              <p:cNvGrpSpPr/>
              <p:nvPr/>
            </p:nvGrpSpPr>
            <p:grpSpPr>
              <a:xfrm>
                <a:off x="1819181" y="4089633"/>
                <a:ext cx="72126" cy="53788"/>
                <a:chOff x="1819181" y="4089633"/>
                <a:chExt cx="72126" cy="53788"/>
              </a:xfrm>
            </p:grpSpPr>
            <p:sp>
              <p:nvSpPr>
                <p:cNvPr id="5010" name="Google Shape;5010;p55"/>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5"/>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55"/>
              <p:cNvGrpSpPr/>
              <p:nvPr/>
            </p:nvGrpSpPr>
            <p:grpSpPr>
              <a:xfrm>
                <a:off x="1455707" y="4084171"/>
                <a:ext cx="64321" cy="64544"/>
                <a:chOff x="1455707" y="4084171"/>
                <a:chExt cx="64321" cy="64544"/>
              </a:xfrm>
            </p:grpSpPr>
            <p:sp>
              <p:nvSpPr>
                <p:cNvPr id="5013" name="Google Shape;5013;p55"/>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5"/>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5" name="Google Shape;5015;p55"/>
              <p:cNvGrpSpPr/>
              <p:nvPr/>
            </p:nvGrpSpPr>
            <p:grpSpPr>
              <a:xfrm>
                <a:off x="1818610" y="3731058"/>
                <a:ext cx="64321" cy="64544"/>
                <a:chOff x="1818610" y="3731058"/>
                <a:chExt cx="64321" cy="64544"/>
              </a:xfrm>
            </p:grpSpPr>
            <p:sp>
              <p:nvSpPr>
                <p:cNvPr id="5016" name="Google Shape;5016;p55"/>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55"/>
              <p:cNvGrpSpPr/>
              <p:nvPr/>
            </p:nvGrpSpPr>
            <p:grpSpPr>
              <a:xfrm>
                <a:off x="2172491" y="4089633"/>
                <a:ext cx="72126" cy="53788"/>
                <a:chOff x="2172491" y="4089633"/>
                <a:chExt cx="72126" cy="53788"/>
              </a:xfrm>
            </p:grpSpPr>
            <p:sp>
              <p:nvSpPr>
                <p:cNvPr id="5019" name="Google Shape;5019;p55"/>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55"/>
              <p:cNvGrpSpPr/>
              <p:nvPr/>
            </p:nvGrpSpPr>
            <p:grpSpPr>
              <a:xfrm>
                <a:off x="2171920" y="3731058"/>
                <a:ext cx="64321" cy="64544"/>
                <a:chOff x="2171920" y="3731058"/>
                <a:chExt cx="64321" cy="64544"/>
              </a:xfrm>
            </p:grpSpPr>
            <p:sp>
              <p:nvSpPr>
                <p:cNvPr id="5022" name="Google Shape;5022;p55"/>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55"/>
              <p:cNvGrpSpPr/>
              <p:nvPr/>
            </p:nvGrpSpPr>
            <p:grpSpPr>
              <a:xfrm>
                <a:off x="2874730" y="3745828"/>
                <a:ext cx="72126" cy="53788"/>
                <a:chOff x="2874730" y="3745828"/>
                <a:chExt cx="72126" cy="53788"/>
              </a:xfrm>
            </p:grpSpPr>
            <p:sp>
              <p:nvSpPr>
                <p:cNvPr id="5025" name="Google Shape;5025;p55"/>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55"/>
              <p:cNvGrpSpPr/>
              <p:nvPr/>
            </p:nvGrpSpPr>
            <p:grpSpPr>
              <a:xfrm>
                <a:off x="2878589" y="4081481"/>
                <a:ext cx="64321" cy="64544"/>
                <a:chOff x="2878589" y="4081481"/>
                <a:chExt cx="64321" cy="64544"/>
              </a:xfrm>
            </p:grpSpPr>
            <p:sp>
              <p:nvSpPr>
                <p:cNvPr id="5028" name="Google Shape;5028;p55"/>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55"/>
              <p:cNvGrpSpPr/>
              <p:nvPr/>
            </p:nvGrpSpPr>
            <p:grpSpPr>
              <a:xfrm>
                <a:off x="2525796" y="4089633"/>
                <a:ext cx="72126" cy="53788"/>
                <a:chOff x="2525796" y="4089633"/>
                <a:chExt cx="72126" cy="53788"/>
              </a:xfrm>
            </p:grpSpPr>
            <p:sp>
              <p:nvSpPr>
                <p:cNvPr id="5031" name="Google Shape;5031;p55"/>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55"/>
              <p:cNvGrpSpPr/>
              <p:nvPr/>
            </p:nvGrpSpPr>
            <p:grpSpPr>
              <a:xfrm>
                <a:off x="2525225" y="3731058"/>
                <a:ext cx="64321" cy="64544"/>
                <a:chOff x="2525225" y="3731058"/>
                <a:chExt cx="64321" cy="64544"/>
              </a:xfrm>
            </p:grpSpPr>
            <p:sp>
              <p:nvSpPr>
                <p:cNvPr id="5034" name="Google Shape;5034;p55"/>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039"/>
        <p:cNvGrpSpPr/>
        <p:nvPr/>
      </p:nvGrpSpPr>
      <p:grpSpPr>
        <a:xfrm>
          <a:off x="0" y="0"/>
          <a:ext cx="0" cy="0"/>
          <a:chOff x="0" y="0"/>
          <a:chExt cx="0" cy="0"/>
        </a:xfrm>
      </p:grpSpPr>
      <p:grpSp>
        <p:nvGrpSpPr>
          <p:cNvPr id="5040" name="Google Shape;5040;p56"/>
          <p:cNvGrpSpPr/>
          <p:nvPr/>
        </p:nvGrpSpPr>
        <p:grpSpPr>
          <a:xfrm>
            <a:off x="716996" y="971307"/>
            <a:ext cx="845921" cy="690752"/>
            <a:chOff x="732428" y="1198513"/>
            <a:chExt cx="845921" cy="690752"/>
          </a:xfrm>
        </p:grpSpPr>
        <p:grpSp>
          <p:nvGrpSpPr>
            <p:cNvPr id="5041" name="Google Shape;5041;p56"/>
            <p:cNvGrpSpPr/>
            <p:nvPr/>
          </p:nvGrpSpPr>
          <p:grpSpPr>
            <a:xfrm>
              <a:off x="823030" y="1198513"/>
              <a:ext cx="755319" cy="690752"/>
              <a:chOff x="823030" y="1198513"/>
              <a:chExt cx="755319" cy="690752"/>
            </a:xfrm>
          </p:grpSpPr>
          <p:sp>
            <p:nvSpPr>
              <p:cNvPr id="5042" name="Google Shape;5042;p56"/>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56"/>
            <p:cNvGrpSpPr/>
            <p:nvPr/>
          </p:nvGrpSpPr>
          <p:grpSpPr>
            <a:xfrm>
              <a:off x="732428" y="1239937"/>
              <a:ext cx="739912" cy="607886"/>
              <a:chOff x="732428" y="1239937"/>
              <a:chExt cx="739912" cy="607886"/>
            </a:xfrm>
          </p:grpSpPr>
          <p:sp>
            <p:nvSpPr>
              <p:cNvPr id="5045" name="Google Shape;5045;p56"/>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56"/>
            <p:cNvGrpSpPr/>
            <p:nvPr/>
          </p:nvGrpSpPr>
          <p:grpSpPr>
            <a:xfrm>
              <a:off x="732428" y="1277018"/>
              <a:ext cx="702832" cy="533758"/>
              <a:chOff x="732428" y="1277018"/>
              <a:chExt cx="702832" cy="533758"/>
            </a:xfrm>
          </p:grpSpPr>
          <p:sp>
            <p:nvSpPr>
              <p:cNvPr id="5048" name="Google Shape;5048;p56"/>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56"/>
            <p:cNvGrpSpPr/>
            <p:nvPr/>
          </p:nvGrpSpPr>
          <p:grpSpPr>
            <a:xfrm>
              <a:off x="931170" y="1306653"/>
              <a:ext cx="647179" cy="474455"/>
              <a:chOff x="931170" y="1306653"/>
              <a:chExt cx="647179" cy="474455"/>
            </a:xfrm>
          </p:grpSpPr>
          <p:sp>
            <p:nvSpPr>
              <p:cNvPr id="5051" name="Google Shape;5051;p56"/>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3" name="Google Shape;5053;p56"/>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56"/>
          <p:cNvGrpSpPr/>
          <p:nvPr/>
        </p:nvGrpSpPr>
        <p:grpSpPr>
          <a:xfrm>
            <a:off x="3948605" y="971313"/>
            <a:ext cx="634656" cy="699982"/>
            <a:chOff x="5985650" y="2860025"/>
            <a:chExt cx="1396075" cy="1539775"/>
          </a:xfrm>
        </p:grpSpPr>
        <p:sp>
          <p:nvSpPr>
            <p:cNvPr id="5055" name="Google Shape;5055;p56"/>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7" name="Google Shape;5087;p56"/>
          <p:cNvGrpSpPr/>
          <p:nvPr/>
        </p:nvGrpSpPr>
        <p:grpSpPr>
          <a:xfrm>
            <a:off x="4704254" y="971307"/>
            <a:ext cx="725845" cy="699975"/>
            <a:chOff x="4249973" y="1201875"/>
            <a:chExt cx="1958568" cy="1888762"/>
          </a:xfrm>
        </p:grpSpPr>
        <p:sp>
          <p:nvSpPr>
            <p:cNvPr id="5088" name="Google Shape;5088;p56"/>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9" name="Google Shape;5089;p56"/>
            <p:cNvGrpSpPr/>
            <p:nvPr/>
          </p:nvGrpSpPr>
          <p:grpSpPr>
            <a:xfrm>
              <a:off x="5853086" y="1789142"/>
              <a:ext cx="355454" cy="1048099"/>
              <a:chOff x="5576108" y="2016725"/>
              <a:chExt cx="565200" cy="1666560"/>
            </a:xfrm>
          </p:grpSpPr>
          <p:sp>
            <p:nvSpPr>
              <p:cNvPr id="5090" name="Google Shape;5090;p56"/>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91" name="Google Shape;5091;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56"/>
            <p:cNvGrpSpPr/>
            <p:nvPr/>
          </p:nvGrpSpPr>
          <p:grpSpPr>
            <a:xfrm>
              <a:off x="4869455" y="2691676"/>
              <a:ext cx="1013897" cy="398961"/>
              <a:chOff x="4012057" y="3451825"/>
              <a:chExt cx="1612175" cy="634379"/>
            </a:xfrm>
          </p:grpSpPr>
          <p:sp>
            <p:nvSpPr>
              <p:cNvPr id="5093" name="Google Shape;5093;p56"/>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94" name="Google Shape;5094;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56"/>
            <p:cNvGrpSpPr/>
            <p:nvPr/>
          </p:nvGrpSpPr>
          <p:grpSpPr>
            <a:xfrm>
              <a:off x="4276937" y="2155961"/>
              <a:ext cx="651965" cy="891358"/>
              <a:chOff x="3069908" y="2599997"/>
              <a:chExt cx="1036675" cy="1417328"/>
            </a:xfrm>
          </p:grpSpPr>
          <p:sp>
            <p:nvSpPr>
              <p:cNvPr id="5096" name="Google Shape;5096;p56"/>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97" name="Google Shape;5097;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56"/>
            <p:cNvGrpSpPr/>
            <p:nvPr/>
          </p:nvGrpSpPr>
          <p:grpSpPr>
            <a:xfrm>
              <a:off x="5054918" y="1201875"/>
              <a:ext cx="999548" cy="602711"/>
              <a:chOff x="4306958" y="1082925"/>
              <a:chExt cx="1589359" cy="958358"/>
            </a:xfrm>
          </p:grpSpPr>
          <p:sp>
            <p:nvSpPr>
              <p:cNvPr id="5099" name="Google Shape;5099;p56"/>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0" name="Google Shape;5100;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56"/>
            <p:cNvGrpSpPr/>
            <p:nvPr/>
          </p:nvGrpSpPr>
          <p:grpSpPr>
            <a:xfrm>
              <a:off x="4249973" y="1303451"/>
              <a:ext cx="799317" cy="841334"/>
              <a:chOff x="3027033" y="1244439"/>
              <a:chExt cx="1270977" cy="1337786"/>
            </a:xfrm>
          </p:grpSpPr>
          <p:sp>
            <p:nvSpPr>
              <p:cNvPr id="5102" name="Google Shape;5102;p56"/>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3" name="Google Shape;5103;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4" name="Google Shape;5104;p56"/>
          <p:cNvGrpSpPr/>
          <p:nvPr/>
        </p:nvGrpSpPr>
        <p:grpSpPr>
          <a:xfrm>
            <a:off x="4057119" y="1858087"/>
            <a:ext cx="750769" cy="683784"/>
            <a:chOff x="4204684" y="2104422"/>
            <a:chExt cx="699822" cy="637382"/>
          </a:xfrm>
        </p:grpSpPr>
        <p:grpSp>
          <p:nvGrpSpPr>
            <p:cNvPr id="5105" name="Google Shape;5105;p56"/>
            <p:cNvGrpSpPr/>
            <p:nvPr/>
          </p:nvGrpSpPr>
          <p:grpSpPr>
            <a:xfrm>
              <a:off x="4204684" y="2430067"/>
              <a:ext cx="342957" cy="311738"/>
              <a:chOff x="4204684" y="2430067"/>
              <a:chExt cx="342957" cy="311738"/>
            </a:xfrm>
          </p:grpSpPr>
          <p:sp>
            <p:nvSpPr>
              <p:cNvPr id="5106" name="Google Shape;5106;p56"/>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6"/>
            <p:cNvGrpSpPr/>
            <p:nvPr/>
          </p:nvGrpSpPr>
          <p:grpSpPr>
            <a:xfrm>
              <a:off x="4561586" y="2430067"/>
              <a:ext cx="342920" cy="311738"/>
              <a:chOff x="4561586" y="2430067"/>
              <a:chExt cx="342920" cy="311738"/>
            </a:xfrm>
          </p:grpSpPr>
          <p:sp>
            <p:nvSpPr>
              <p:cNvPr id="5109" name="Google Shape;5109;p56"/>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56"/>
            <p:cNvGrpSpPr/>
            <p:nvPr/>
          </p:nvGrpSpPr>
          <p:grpSpPr>
            <a:xfrm>
              <a:off x="4561586" y="2104422"/>
              <a:ext cx="342920" cy="311738"/>
              <a:chOff x="4561586" y="2104422"/>
              <a:chExt cx="342920" cy="311738"/>
            </a:xfrm>
          </p:grpSpPr>
          <p:sp>
            <p:nvSpPr>
              <p:cNvPr id="5112" name="Google Shape;5112;p56"/>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56"/>
            <p:cNvGrpSpPr/>
            <p:nvPr/>
          </p:nvGrpSpPr>
          <p:grpSpPr>
            <a:xfrm>
              <a:off x="4204684" y="2104422"/>
              <a:ext cx="342957" cy="311664"/>
              <a:chOff x="4204684" y="2104422"/>
              <a:chExt cx="342957" cy="311664"/>
            </a:xfrm>
          </p:grpSpPr>
          <p:sp>
            <p:nvSpPr>
              <p:cNvPr id="5115" name="Google Shape;5115;p56"/>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7" name="Google Shape;5117;p56"/>
          <p:cNvGrpSpPr/>
          <p:nvPr/>
        </p:nvGrpSpPr>
        <p:grpSpPr>
          <a:xfrm>
            <a:off x="5521552" y="971301"/>
            <a:ext cx="660591" cy="688867"/>
            <a:chOff x="5830645" y="1267368"/>
            <a:chExt cx="530340" cy="553040"/>
          </a:xfrm>
        </p:grpSpPr>
        <p:sp>
          <p:nvSpPr>
            <p:cNvPr id="5118" name="Google Shape;5118;p56"/>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9" name="Google Shape;5119;p56"/>
            <p:cNvGrpSpPr/>
            <p:nvPr/>
          </p:nvGrpSpPr>
          <p:grpSpPr>
            <a:xfrm>
              <a:off x="5830645" y="1267368"/>
              <a:ext cx="259743" cy="269909"/>
              <a:chOff x="5830645" y="1267368"/>
              <a:chExt cx="259743" cy="269909"/>
            </a:xfrm>
          </p:grpSpPr>
          <p:sp>
            <p:nvSpPr>
              <p:cNvPr id="5120" name="Google Shape;5120;p56"/>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56"/>
            <p:cNvGrpSpPr/>
            <p:nvPr/>
          </p:nvGrpSpPr>
          <p:grpSpPr>
            <a:xfrm>
              <a:off x="6101293" y="1267368"/>
              <a:ext cx="259692" cy="269909"/>
              <a:chOff x="6101293" y="1267368"/>
              <a:chExt cx="259692" cy="269909"/>
            </a:xfrm>
          </p:grpSpPr>
          <p:sp>
            <p:nvSpPr>
              <p:cNvPr id="5123" name="Google Shape;5123;p56"/>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56"/>
            <p:cNvGrpSpPr/>
            <p:nvPr/>
          </p:nvGrpSpPr>
          <p:grpSpPr>
            <a:xfrm>
              <a:off x="5830645" y="1550500"/>
              <a:ext cx="259692" cy="269909"/>
              <a:chOff x="5830645" y="1550500"/>
              <a:chExt cx="259692" cy="269909"/>
            </a:xfrm>
          </p:grpSpPr>
          <p:sp>
            <p:nvSpPr>
              <p:cNvPr id="5126" name="Google Shape;5126;p56"/>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56"/>
            <p:cNvGrpSpPr/>
            <p:nvPr/>
          </p:nvGrpSpPr>
          <p:grpSpPr>
            <a:xfrm>
              <a:off x="6101293" y="1550500"/>
              <a:ext cx="259692" cy="269909"/>
              <a:chOff x="6101293" y="1550500"/>
              <a:chExt cx="259692" cy="269909"/>
            </a:xfrm>
          </p:grpSpPr>
          <p:sp>
            <p:nvSpPr>
              <p:cNvPr id="5129" name="Google Shape;5129;p56"/>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56"/>
          <p:cNvGrpSpPr/>
          <p:nvPr/>
        </p:nvGrpSpPr>
        <p:grpSpPr>
          <a:xfrm>
            <a:off x="723705" y="1861761"/>
            <a:ext cx="697154" cy="679574"/>
            <a:chOff x="2679875" y="2361475"/>
            <a:chExt cx="780425" cy="760575"/>
          </a:xfrm>
        </p:grpSpPr>
        <p:sp>
          <p:nvSpPr>
            <p:cNvPr id="5132" name="Google Shape;5132;p56"/>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56"/>
          <p:cNvGrpSpPr/>
          <p:nvPr/>
        </p:nvGrpSpPr>
        <p:grpSpPr>
          <a:xfrm>
            <a:off x="3122864" y="971353"/>
            <a:ext cx="735829" cy="684547"/>
            <a:chOff x="3351965" y="1148808"/>
            <a:chExt cx="750770" cy="698375"/>
          </a:xfrm>
        </p:grpSpPr>
        <p:grpSp>
          <p:nvGrpSpPr>
            <p:cNvPr id="5139" name="Google Shape;5139;p56"/>
            <p:cNvGrpSpPr/>
            <p:nvPr/>
          </p:nvGrpSpPr>
          <p:grpSpPr>
            <a:xfrm>
              <a:off x="3586796" y="1148808"/>
              <a:ext cx="294857" cy="286830"/>
              <a:chOff x="3750225" y="1774000"/>
              <a:chExt cx="149575" cy="145525"/>
            </a:xfrm>
          </p:grpSpPr>
          <p:sp>
            <p:nvSpPr>
              <p:cNvPr id="5140" name="Google Shape;5140;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56"/>
            <p:cNvGrpSpPr/>
            <p:nvPr/>
          </p:nvGrpSpPr>
          <p:grpSpPr>
            <a:xfrm>
              <a:off x="3779245" y="1375768"/>
              <a:ext cx="323490" cy="286978"/>
              <a:chOff x="3847850" y="1889150"/>
              <a:chExt cx="164100" cy="145600"/>
            </a:xfrm>
          </p:grpSpPr>
          <p:sp>
            <p:nvSpPr>
              <p:cNvPr id="5143" name="Google Shape;5143;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56"/>
            <p:cNvGrpSpPr/>
            <p:nvPr/>
          </p:nvGrpSpPr>
          <p:grpSpPr>
            <a:xfrm>
              <a:off x="3351965" y="1330435"/>
              <a:ext cx="295449" cy="285401"/>
              <a:chOff x="3631100" y="1866150"/>
              <a:chExt cx="149875" cy="144800"/>
            </a:xfrm>
          </p:grpSpPr>
          <p:sp>
            <p:nvSpPr>
              <p:cNvPr id="5146" name="Google Shape;5146;p5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56"/>
            <p:cNvGrpSpPr/>
            <p:nvPr/>
          </p:nvGrpSpPr>
          <p:grpSpPr>
            <a:xfrm>
              <a:off x="3548208" y="1560352"/>
              <a:ext cx="294808" cy="286830"/>
              <a:chOff x="3730650" y="1982800"/>
              <a:chExt cx="149550" cy="145525"/>
            </a:xfrm>
          </p:grpSpPr>
          <p:sp>
            <p:nvSpPr>
              <p:cNvPr id="5149" name="Google Shape;5149;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1" name="Google Shape;5151;p56"/>
          <p:cNvGrpSpPr/>
          <p:nvPr/>
        </p:nvGrpSpPr>
        <p:grpSpPr>
          <a:xfrm>
            <a:off x="7624517" y="971307"/>
            <a:ext cx="804565" cy="677795"/>
            <a:chOff x="7636443" y="1204988"/>
            <a:chExt cx="804565" cy="677795"/>
          </a:xfrm>
        </p:grpSpPr>
        <p:grpSp>
          <p:nvGrpSpPr>
            <p:cNvPr id="5152" name="Google Shape;5152;p56"/>
            <p:cNvGrpSpPr/>
            <p:nvPr/>
          </p:nvGrpSpPr>
          <p:grpSpPr>
            <a:xfrm>
              <a:off x="7636443" y="1509705"/>
              <a:ext cx="804565" cy="373078"/>
              <a:chOff x="7636443" y="1509705"/>
              <a:chExt cx="804565" cy="373078"/>
            </a:xfrm>
          </p:grpSpPr>
          <p:sp>
            <p:nvSpPr>
              <p:cNvPr id="5153" name="Google Shape;5153;p56"/>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56"/>
            <p:cNvGrpSpPr/>
            <p:nvPr/>
          </p:nvGrpSpPr>
          <p:grpSpPr>
            <a:xfrm>
              <a:off x="7636443" y="1408133"/>
              <a:ext cx="804565" cy="373078"/>
              <a:chOff x="7636443" y="1408133"/>
              <a:chExt cx="804565" cy="373078"/>
            </a:xfrm>
          </p:grpSpPr>
          <p:sp>
            <p:nvSpPr>
              <p:cNvPr id="5156" name="Google Shape;5156;p56"/>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56"/>
            <p:cNvGrpSpPr/>
            <p:nvPr/>
          </p:nvGrpSpPr>
          <p:grpSpPr>
            <a:xfrm>
              <a:off x="7636443" y="1306560"/>
              <a:ext cx="804565" cy="373078"/>
              <a:chOff x="7636443" y="1306560"/>
              <a:chExt cx="804565" cy="373078"/>
            </a:xfrm>
          </p:grpSpPr>
          <p:sp>
            <p:nvSpPr>
              <p:cNvPr id="5159" name="Google Shape;5159;p56"/>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56"/>
            <p:cNvGrpSpPr/>
            <p:nvPr/>
          </p:nvGrpSpPr>
          <p:grpSpPr>
            <a:xfrm>
              <a:off x="7636443" y="1204988"/>
              <a:ext cx="804565" cy="373078"/>
              <a:chOff x="7636443" y="1204988"/>
              <a:chExt cx="804565" cy="373078"/>
            </a:xfrm>
          </p:grpSpPr>
          <p:sp>
            <p:nvSpPr>
              <p:cNvPr id="5162" name="Google Shape;5162;p56"/>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4" name="Google Shape;5164;p56"/>
          <p:cNvGrpSpPr/>
          <p:nvPr/>
        </p:nvGrpSpPr>
        <p:grpSpPr>
          <a:xfrm>
            <a:off x="4963363" y="1878721"/>
            <a:ext cx="661339" cy="661188"/>
            <a:chOff x="3990000" y="975400"/>
            <a:chExt cx="3934200" cy="3933300"/>
          </a:xfrm>
        </p:grpSpPr>
        <p:sp>
          <p:nvSpPr>
            <p:cNvPr id="5165" name="Google Shape;5165;p56"/>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56"/>
          <p:cNvGrpSpPr/>
          <p:nvPr/>
        </p:nvGrpSpPr>
        <p:grpSpPr>
          <a:xfrm>
            <a:off x="6607011" y="1857359"/>
            <a:ext cx="868881" cy="684241"/>
            <a:chOff x="6598259" y="2078634"/>
            <a:chExt cx="868881" cy="684241"/>
          </a:xfrm>
        </p:grpSpPr>
        <p:sp>
          <p:nvSpPr>
            <p:cNvPr id="5170" name="Google Shape;5170;p56"/>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6" name="Google Shape;5176;p56"/>
            <p:cNvGrpSpPr/>
            <p:nvPr/>
          </p:nvGrpSpPr>
          <p:grpSpPr>
            <a:xfrm>
              <a:off x="6808175" y="2078634"/>
              <a:ext cx="452229" cy="684241"/>
              <a:chOff x="6808175" y="2078634"/>
              <a:chExt cx="452229" cy="684241"/>
            </a:xfrm>
          </p:grpSpPr>
          <p:sp>
            <p:nvSpPr>
              <p:cNvPr id="5177" name="Google Shape;5177;p56"/>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3" name="Google Shape;5183;p56"/>
              <p:cNvGrpSpPr/>
              <p:nvPr/>
            </p:nvGrpSpPr>
            <p:grpSpPr>
              <a:xfrm>
                <a:off x="6821586" y="2078634"/>
                <a:ext cx="426871" cy="684241"/>
                <a:chOff x="6821586" y="2078634"/>
                <a:chExt cx="426871" cy="684241"/>
              </a:xfrm>
            </p:grpSpPr>
            <p:grpSp>
              <p:nvGrpSpPr>
                <p:cNvPr id="5184" name="Google Shape;5184;p56"/>
                <p:cNvGrpSpPr/>
                <p:nvPr/>
              </p:nvGrpSpPr>
              <p:grpSpPr>
                <a:xfrm>
                  <a:off x="6821586" y="2078634"/>
                  <a:ext cx="426871" cy="684241"/>
                  <a:chOff x="6821586" y="2078634"/>
                  <a:chExt cx="426871" cy="684241"/>
                </a:xfrm>
              </p:grpSpPr>
              <p:sp>
                <p:nvSpPr>
                  <p:cNvPr id="5185" name="Google Shape;5185;p56"/>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4" name="Google Shape;5204;p56"/>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10" name="Google Shape;5210;p56"/>
          <p:cNvGrpSpPr/>
          <p:nvPr/>
        </p:nvGrpSpPr>
        <p:grpSpPr>
          <a:xfrm>
            <a:off x="5780178" y="1862968"/>
            <a:ext cx="671358" cy="671358"/>
            <a:chOff x="6535625" y="760425"/>
            <a:chExt cx="1665900" cy="1665900"/>
          </a:xfrm>
        </p:grpSpPr>
        <p:sp>
          <p:nvSpPr>
            <p:cNvPr id="5211" name="Google Shape;5211;p56"/>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56"/>
          <p:cNvGrpSpPr/>
          <p:nvPr/>
        </p:nvGrpSpPr>
        <p:grpSpPr>
          <a:xfrm>
            <a:off x="716994" y="3531369"/>
            <a:ext cx="1340789" cy="640830"/>
            <a:chOff x="238125" y="1151100"/>
            <a:chExt cx="7139450" cy="3412300"/>
          </a:xfrm>
        </p:grpSpPr>
        <p:sp>
          <p:nvSpPr>
            <p:cNvPr id="5216" name="Google Shape;5216;p56"/>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56"/>
          <p:cNvGrpSpPr/>
          <p:nvPr/>
        </p:nvGrpSpPr>
        <p:grpSpPr>
          <a:xfrm>
            <a:off x="5584217" y="2734650"/>
            <a:ext cx="985357" cy="585764"/>
            <a:chOff x="5145061" y="2881789"/>
            <a:chExt cx="1107641" cy="658458"/>
          </a:xfrm>
        </p:grpSpPr>
        <p:grpSp>
          <p:nvGrpSpPr>
            <p:cNvPr id="5229" name="Google Shape;5229;p56"/>
            <p:cNvGrpSpPr/>
            <p:nvPr/>
          </p:nvGrpSpPr>
          <p:grpSpPr>
            <a:xfrm>
              <a:off x="5722989" y="3244587"/>
              <a:ext cx="529713" cy="295659"/>
              <a:chOff x="5722989" y="3244587"/>
              <a:chExt cx="529713" cy="295659"/>
            </a:xfrm>
          </p:grpSpPr>
          <p:sp>
            <p:nvSpPr>
              <p:cNvPr id="5230" name="Google Shape;5230;p56"/>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31" name="Google Shape;5231;p56"/>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32" name="Google Shape;5232;p56"/>
            <p:cNvGrpSpPr/>
            <p:nvPr/>
          </p:nvGrpSpPr>
          <p:grpSpPr>
            <a:xfrm>
              <a:off x="5145061" y="3244587"/>
              <a:ext cx="536807" cy="295659"/>
              <a:chOff x="5145061" y="3244587"/>
              <a:chExt cx="536807" cy="295659"/>
            </a:xfrm>
          </p:grpSpPr>
          <p:sp>
            <p:nvSpPr>
              <p:cNvPr id="5233" name="Google Shape;5233;p56"/>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34" name="Google Shape;5234;p56"/>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35" name="Google Shape;5235;p56"/>
            <p:cNvGrpSpPr/>
            <p:nvPr/>
          </p:nvGrpSpPr>
          <p:grpSpPr>
            <a:xfrm>
              <a:off x="5341327" y="2898245"/>
              <a:ext cx="532309" cy="614891"/>
              <a:chOff x="5341327" y="2898245"/>
              <a:chExt cx="532309" cy="614891"/>
            </a:xfrm>
          </p:grpSpPr>
          <p:sp>
            <p:nvSpPr>
              <p:cNvPr id="5236" name="Google Shape;5236;p56"/>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37" name="Google Shape;5237;p56"/>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38" name="Google Shape;5238;p56"/>
            <p:cNvGrpSpPr/>
            <p:nvPr/>
          </p:nvGrpSpPr>
          <p:grpSpPr>
            <a:xfrm>
              <a:off x="5532290" y="2881789"/>
              <a:ext cx="620516" cy="305456"/>
              <a:chOff x="5532290" y="2881789"/>
              <a:chExt cx="620516" cy="305456"/>
            </a:xfrm>
          </p:grpSpPr>
          <p:sp>
            <p:nvSpPr>
              <p:cNvPr id="5239" name="Google Shape;5239;p56"/>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0" name="Google Shape;5240;p56"/>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241" name="Google Shape;5241;p56"/>
          <p:cNvGrpSpPr/>
          <p:nvPr/>
        </p:nvGrpSpPr>
        <p:grpSpPr>
          <a:xfrm>
            <a:off x="8163140" y="3526708"/>
            <a:ext cx="269068" cy="645491"/>
            <a:chOff x="7026852" y="3311869"/>
            <a:chExt cx="434331" cy="1041954"/>
          </a:xfrm>
        </p:grpSpPr>
        <p:sp>
          <p:nvSpPr>
            <p:cNvPr id="5242" name="Google Shape;5242;p56"/>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56"/>
          <p:cNvGrpSpPr/>
          <p:nvPr/>
        </p:nvGrpSpPr>
        <p:grpSpPr>
          <a:xfrm>
            <a:off x="6179721" y="3565945"/>
            <a:ext cx="293882" cy="293836"/>
            <a:chOff x="4873519" y="3311869"/>
            <a:chExt cx="499374" cy="499296"/>
          </a:xfrm>
        </p:grpSpPr>
        <p:sp>
          <p:nvSpPr>
            <p:cNvPr id="5246" name="Google Shape;5246;p56"/>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56"/>
          <p:cNvGrpSpPr/>
          <p:nvPr/>
        </p:nvGrpSpPr>
        <p:grpSpPr>
          <a:xfrm>
            <a:off x="6179721" y="3878317"/>
            <a:ext cx="293882" cy="293882"/>
            <a:chOff x="4873519" y="3875839"/>
            <a:chExt cx="499374" cy="499374"/>
          </a:xfrm>
        </p:grpSpPr>
        <p:sp>
          <p:nvSpPr>
            <p:cNvPr id="5249" name="Google Shape;5249;p56"/>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56"/>
          <p:cNvGrpSpPr/>
          <p:nvPr/>
        </p:nvGrpSpPr>
        <p:grpSpPr>
          <a:xfrm>
            <a:off x="2410248" y="1850269"/>
            <a:ext cx="698104" cy="698208"/>
            <a:chOff x="2565073" y="2075876"/>
            <a:chExt cx="672482" cy="672518"/>
          </a:xfrm>
        </p:grpSpPr>
        <p:sp>
          <p:nvSpPr>
            <p:cNvPr id="5252" name="Google Shape;5252;p56"/>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56"/>
          <p:cNvGrpSpPr/>
          <p:nvPr/>
        </p:nvGrpSpPr>
        <p:grpSpPr>
          <a:xfrm>
            <a:off x="5633660" y="3534870"/>
            <a:ext cx="438354" cy="637329"/>
            <a:chOff x="1697726" y="3244179"/>
            <a:chExt cx="788124" cy="1146069"/>
          </a:xfrm>
        </p:grpSpPr>
        <p:sp>
          <p:nvSpPr>
            <p:cNvPr id="5259" name="Google Shape;5259;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56"/>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2" name="Google Shape;5262;p56"/>
          <p:cNvGrpSpPr/>
          <p:nvPr/>
        </p:nvGrpSpPr>
        <p:grpSpPr>
          <a:xfrm>
            <a:off x="7634874" y="1863232"/>
            <a:ext cx="799565" cy="670282"/>
            <a:chOff x="7617850" y="2063282"/>
            <a:chExt cx="799565" cy="670282"/>
          </a:xfrm>
        </p:grpSpPr>
        <p:cxnSp>
          <p:nvCxnSpPr>
            <p:cNvPr id="5263" name="Google Shape;5263;p56"/>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64" name="Google Shape;5264;p56"/>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65" name="Google Shape;5265;p56"/>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66" name="Google Shape;5266;p56"/>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67" name="Google Shape;5267;p56"/>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268" name="Google Shape;5268;p56"/>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269" name="Google Shape;5269;p56"/>
            <p:cNvGrpSpPr/>
            <p:nvPr/>
          </p:nvGrpSpPr>
          <p:grpSpPr>
            <a:xfrm>
              <a:off x="7734309" y="2063282"/>
              <a:ext cx="570957" cy="620095"/>
              <a:chOff x="7734309" y="2063282"/>
              <a:chExt cx="570957" cy="620095"/>
            </a:xfrm>
          </p:grpSpPr>
          <p:grpSp>
            <p:nvGrpSpPr>
              <p:cNvPr id="5270" name="Google Shape;5270;p56"/>
              <p:cNvGrpSpPr/>
              <p:nvPr/>
            </p:nvGrpSpPr>
            <p:grpSpPr>
              <a:xfrm>
                <a:off x="8031573" y="2063282"/>
                <a:ext cx="273693" cy="620095"/>
                <a:chOff x="8031573" y="2063282"/>
                <a:chExt cx="273693" cy="620095"/>
              </a:xfrm>
            </p:grpSpPr>
            <p:sp>
              <p:nvSpPr>
                <p:cNvPr id="5271" name="Google Shape;5271;p5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56"/>
              <p:cNvGrpSpPr/>
              <p:nvPr/>
            </p:nvGrpSpPr>
            <p:grpSpPr>
              <a:xfrm flipH="1">
                <a:off x="7734309" y="2063282"/>
                <a:ext cx="273693" cy="620095"/>
                <a:chOff x="8031573" y="2063282"/>
                <a:chExt cx="273693" cy="620095"/>
              </a:xfrm>
            </p:grpSpPr>
            <p:sp>
              <p:nvSpPr>
                <p:cNvPr id="5276" name="Google Shape;5276;p5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80" name="Google Shape;5280;p56"/>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2" name="Google Shape;5282;p56"/>
          <p:cNvGrpSpPr/>
          <p:nvPr/>
        </p:nvGrpSpPr>
        <p:grpSpPr>
          <a:xfrm>
            <a:off x="7821480" y="2716716"/>
            <a:ext cx="602567" cy="601884"/>
            <a:chOff x="1186975" y="238125"/>
            <a:chExt cx="5244275" cy="5238325"/>
          </a:xfrm>
        </p:grpSpPr>
        <p:sp>
          <p:nvSpPr>
            <p:cNvPr id="5283" name="Google Shape;5283;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56"/>
          <p:cNvGrpSpPr/>
          <p:nvPr/>
        </p:nvGrpSpPr>
        <p:grpSpPr>
          <a:xfrm>
            <a:off x="3264218" y="1856199"/>
            <a:ext cx="651848" cy="687338"/>
            <a:chOff x="3400515" y="2056248"/>
            <a:chExt cx="698134" cy="735987"/>
          </a:xfrm>
        </p:grpSpPr>
        <p:grpSp>
          <p:nvGrpSpPr>
            <p:cNvPr id="5288" name="Google Shape;5288;p56"/>
            <p:cNvGrpSpPr/>
            <p:nvPr/>
          </p:nvGrpSpPr>
          <p:grpSpPr>
            <a:xfrm>
              <a:off x="3400515" y="2283913"/>
              <a:ext cx="312919" cy="219900"/>
              <a:chOff x="3400515" y="2283913"/>
              <a:chExt cx="312919" cy="219900"/>
            </a:xfrm>
          </p:grpSpPr>
          <p:sp>
            <p:nvSpPr>
              <p:cNvPr id="5289" name="Google Shape;5289;p56"/>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90" name="Google Shape;5290;p56"/>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291" name="Google Shape;5291;p56"/>
            <p:cNvGrpSpPr/>
            <p:nvPr/>
          </p:nvGrpSpPr>
          <p:grpSpPr>
            <a:xfrm>
              <a:off x="3547823" y="2461089"/>
              <a:ext cx="219900" cy="331146"/>
              <a:chOff x="3547823" y="2461089"/>
              <a:chExt cx="219900" cy="331146"/>
            </a:xfrm>
          </p:grpSpPr>
          <p:sp>
            <p:nvSpPr>
              <p:cNvPr id="5292" name="Google Shape;5292;p56"/>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93" name="Google Shape;5293;p56"/>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294" name="Google Shape;5294;p56"/>
            <p:cNvGrpSpPr/>
            <p:nvPr/>
          </p:nvGrpSpPr>
          <p:grpSpPr>
            <a:xfrm>
              <a:off x="3734138" y="2461089"/>
              <a:ext cx="219900" cy="331146"/>
              <a:chOff x="3734138" y="2461089"/>
              <a:chExt cx="219900" cy="331146"/>
            </a:xfrm>
          </p:grpSpPr>
          <p:sp>
            <p:nvSpPr>
              <p:cNvPr id="5295" name="Google Shape;5295;p56"/>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96" name="Google Shape;5296;p56"/>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297" name="Google Shape;5297;p56"/>
            <p:cNvGrpSpPr/>
            <p:nvPr/>
          </p:nvGrpSpPr>
          <p:grpSpPr>
            <a:xfrm>
              <a:off x="3787560" y="2281742"/>
              <a:ext cx="311089" cy="219900"/>
              <a:chOff x="3787560" y="2281742"/>
              <a:chExt cx="311089" cy="219900"/>
            </a:xfrm>
          </p:grpSpPr>
          <p:sp>
            <p:nvSpPr>
              <p:cNvPr id="5298" name="Google Shape;5298;p56"/>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99" name="Google Shape;5299;p56"/>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00" name="Google Shape;5300;p56"/>
            <p:cNvGrpSpPr/>
            <p:nvPr/>
          </p:nvGrpSpPr>
          <p:grpSpPr>
            <a:xfrm>
              <a:off x="3637290" y="2056248"/>
              <a:ext cx="219900" cy="330736"/>
              <a:chOff x="3637290" y="2056248"/>
              <a:chExt cx="219900" cy="330736"/>
            </a:xfrm>
          </p:grpSpPr>
          <p:sp>
            <p:nvSpPr>
              <p:cNvPr id="5301" name="Google Shape;5301;p56"/>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02" name="Google Shape;5302;p56"/>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03" name="Google Shape;5303;p56"/>
          <p:cNvGrpSpPr/>
          <p:nvPr/>
        </p:nvGrpSpPr>
        <p:grpSpPr>
          <a:xfrm>
            <a:off x="2555923" y="2726206"/>
            <a:ext cx="1268144" cy="592394"/>
            <a:chOff x="238125" y="1188750"/>
            <a:chExt cx="7140450" cy="3335550"/>
          </a:xfrm>
        </p:grpSpPr>
        <p:sp>
          <p:nvSpPr>
            <p:cNvPr id="5304" name="Google Shape;5304;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56"/>
          <p:cNvGrpSpPr/>
          <p:nvPr/>
        </p:nvGrpSpPr>
        <p:grpSpPr>
          <a:xfrm>
            <a:off x="6663824" y="2728360"/>
            <a:ext cx="1053944" cy="590147"/>
            <a:chOff x="238125" y="1335475"/>
            <a:chExt cx="5418735" cy="3034175"/>
          </a:xfrm>
        </p:grpSpPr>
        <p:sp>
          <p:nvSpPr>
            <p:cNvPr id="5310" name="Google Shape;5310;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56"/>
          <p:cNvGrpSpPr/>
          <p:nvPr/>
        </p:nvGrpSpPr>
        <p:grpSpPr>
          <a:xfrm>
            <a:off x="4094633" y="3533260"/>
            <a:ext cx="1268207" cy="638939"/>
            <a:chOff x="3967651" y="3645904"/>
            <a:chExt cx="1479304" cy="745292"/>
          </a:xfrm>
        </p:grpSpPr>
        <p:grpSp>
          <p:nvGrpSpPr>
            <p:cNvPr id="5314" name="Google Shape;5314;p56"/>
            <p:cNvGrpSpPr/>
            <p:nvPr/>
          </p:nvGrpSpPr>
          <p:grpSpPr>
            <a:xfrm>
              <a:off x="3967651" y="4009026"/>
              <a:ext cx="1479304" cy="382170"/>
              <a:chOff x="3967651" y="4009026"/>
              <a:chExt cx="1479304" cy="382170"/>
            </a:xfrm>
          </p:grpSpPr>
          <p:grpSp>
            <p:nvGrpSpPr>
              <p:cNvPr id="5315" name="Google Shape;5315;p56"/>
              <p:cNvGrpSpPr/>
              <p:nvPr/>
            </p:nvGrpSpPr>
            <p:grpSpPr>
              <a:xfrm>
                <a:off x="4892216" y="4195630"/>
                <a:ext cx="554739" cy="195566"/>
                <a:chOff x="3604375" y="4892160"/>
                <a:chExt cx="1651500" cy="582215"/>
              </a:xfrm>
            </p:grpSpPr>
            <p:sp>
              <p:nvSpPr>
                <p:cNvPr id="5316" name="Google Shape;5316;p56"/>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56"/>
              <p:cNvGrpSpPr/>
              <p:nvPr/>
            </p:nvGrpSpPr>
            <p:grpSpPr>
              <a:xfrm>
                <a:off x="3967651" y="4146303"/>
                <a:ext cx="579402" cy="244893"/>
                <a:chOff x="851875" y="4745310"/>
                <a:chExt cx="1724925" cy="729065"/>
              </a:xfrm>
            </p:grpSpPr>
            <p:sp>
              <p:nvSpPr>
                <p:cNvPr id="5319" name="Google Shape;5319;p56"/>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6"/>
              <p:cNvGrpSpPr/>
              <p:nvPr/>
            </p:nvGrpSpPr>
            <p:grpSpPr>
              <a:xfrm>
                <a:off x="4460753" y="4009026"/>
                <a:ext cx="493110" cy="382170"/>
                <a:chOff x="2319875" y="4336625"/>
                <a:chExt cx="1468025" cy="1137750"/>
              </a:xfrm>
            </p:grpSpPr>
            <p:sp>
              <p:nvSpPr>
                <p:cNvPr id="5322" name="Google Shape;5322;p56"/>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4" name="Google Shape;5324;p56"/>
            <p:cNvGrpSpPr/>
            <p:nvPr/>
          </p:nvGrpSpPr>
          <p:grpSpPr>
            <a:xfrm>
              <a:off x="4479443" y="3645904"/>
              <a:ext cx="455965" cy="388789"/>
              <a:chOff x="2957425" y="238100"/>
              <a:chExt cx="1910200" cy="1628775"/>
            </a:xfrm>
          </p:grpSpPr>
          <p:sp>
            <p:nvSpPr>
              <p:cNvPr id="5325" name="Google Shape;5325;p56"/>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5" name="Google Shape;5335;p56"/>
          <p:cNvGrpSpPr/>
          <p:nvPr/>
        </p:nvGrpSpPr>
        <p:grpSpPr>
          <a:xfrm>
            <a:off x="2480746" y="3534460"/>
            <a:ext cx="1243128" cy="637739"/>
            <a:chOff x="2496310" y="3693351"/>
            <a:chExt cx="1342906" cy="688926"/>
          </a:xfrm>
        </p:grpSpPr>
        <p:grpSp>
          <p:nvGrpSpPr>
            <p:cNvPr id="5336" name="Google Shape;5336;p56"/>
            <p:cNvGrpSpPr/>
            <p:nvPr/>
          </p:nvGrpSpPr>
          <p:grpSpPr>
            <a:xfrm>
              <a:off x="2496310" y="3693351"/>
              <a:ext cx="1342906" cy="688875"/>
              <a:chOff x="2496310" y="3693351"/>
              <a:chExt cx="1342906" cy="688875"/>
            </a:xfrm>
          </p:grpSpPr>
          <p:sp>
            <p:nvSpPr>
              <p:cNvPr id="5337" name="Google Shape;5337;p56"/>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43" name="Google Shape;5343;p56"/>
              <p:cNvCxnSpPr>
                <a:stCxn id="534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344" name="Google Shape;5344;p56"/>
              <p:cNvCxnSpPr>
                <a:stCxn id="533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345" name="Google Shape;5345;p56"/>
              <p:cNvCxnSpPr>
                <a:stCxn id="533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46" name="Google Shape;5346;p56"/>
              <p:cNvCxnSpPr>
                <a:stCxn id="534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47" name="Google Shape;5347;p56"/>
              <p:cNvCxnSpPr>
                <a:stCxn id="534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348" name="Google Shape;5348;p56"/>
            <p:cNvGrpSpPr/>
            <p:nvPr/>
          </p:nvGrpSpPr>
          <p:grpSpPr>
            <a:xfrm>
              <a:off x="2675275" y="3930557"/>
              <a:ext cx="1003306" cy="451719"/>
              <a:chOff x="2675275" y="4174282"/>
              <a:chExt cx="1003306" cy="451719"/>
            </a:xfrm>
          </p:grpSpPr>
          <p:sp>
            <p:nvSpPr>
              <p:cNvPr id="5349" name="Google Shape;5349;p56"/>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2" name="Google Shape;5352;p56"/>
          <p:cNvGrpSpPr/>
          <p:nvPr/>
        </p:nvGrpSpPr>
        <p:grpSpPr>
          <a:xfrm>
            <a:off x="1654417" y="971307"/>
            <a:ext cx="574511" cy="874709"/>
            <a:chOff x="1715404" y="1112080"/>
            <a:chExt cx="642270" cy="977984"/>
          </a:xfrm>
        </p:grpSpPr>
        <p:grpSp>
          <p:nvGrpSpPr>
            <p:cNvPr id="5353" name="Google Shape;5353;p56"/>
            <p:cNvGrpSpPr/>
            <p:nvPr/>
          </p:nvGrpSpPr>
          <p:grpSpPr>
            <a:xfrm>
              <a:off x="1715404" y="1112080"/>
              <a:ext cx="642270" cy="977984"/>
              <a:chOff x="1715404" y="1112080"/>
              <a:chExt cx="642270" cy="977984"/>
            </a:xfrm>
          </p:grpSpPr>
          <p:sp>
            <p:nvSpPr>
              <p:cNvPr id="5354" name="Google Shape;5354;p56"/>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56"/>
            <p:cNvGrpSpPr/>
            <p:nvPr/>
          </p:nvGrpSpPr>
          <p:grpSpPr>
            <a:xfrm>
              <a:off x="1768927" y="1165603"/>
              <a:ext cx="535225" cy="851367"/>
              <a:chOff x="1768927" y="1165603"/>
              <a:chExt cx="535225" cy="851367"/>
            </a:xfrm>
          </p:grpSpPr>
          <p:sp>
            <p:nvSpPr>
              <p:cNvPr id="5357" name="Google Shape;5357;p56"/>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56"/>
            <p:cNvGrpSpPr/>
            <p:nvPr/>
          </p:nvGrpSpPr>
          <p:grpSpPr>
            <a:xfrm>
              <a:off x="1822449" y="1219125"/>
              <a:ext cx="428180" cy="718859"/>
              <a:chOff x="1822449" y="1219125"/>
              <a:chExt cx="428180" cy="718859"/>
            </a:xfrm>
          </p:grpSpPr>
          <p:sp>
            <p:nvSpPr>
              <p:cNvPr id="5360" name="Google Shape;5360;p56"/>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56"/>
            <p:cNvGrpSpPr/>
            <p:nvPr/>
          </p:nvGrpSpPr>
          <p:grpSpPr>
            <a:xfrm>
              <a:off x="1875972" y="1272648"/>
              <a:ext cx="321135" cy="586939"/>
              <a:chOff x="1875972" y="1272648"/>
              <a:chExt cx="321135" cy="586939"/>
            </a:xfrm>
          </p:grpSpPr>
          <p:sp>
            <p:nvSpPr>
              <p:cNvPr id="5363" name="Google Shape;5363;p56"/>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65" name="Google Shape;5365;p56"/>
          <p:cNvGrpSpPr/>
          <p:nvPr/>
        </p:nvGrpSpPr>
        <p:grpSpPr>
          <a:xfrm>
            <a:off x="7761578" y="3528028"/>
            <a:ext cx="293855" cy="644170"/>
            <a:chOff x="241025" y="3151575"/>
            <a:chExt cx="293855" cy="644170"/>
          </a:xfrm>
        </p:grpSpPr>
        <p:sp>
          <p:nvSpPr>
            <p:cNvPr id="5366" name="Google Shape;5366;p56"/>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56"/>
          <p:cNvGrpSpPr/>
          <p:nvPr/>
        </p:nvGrpSpPr>
        <p:grpSpPr>
          <a:xfrm>
            <a:off x="709562" y="2728028"/>
            <a:ext cx="1779649" cy="591620"/>
            <a:chOff x="246070" y="1983375"/>
            <a:chExt cx="1855347" cy="616849"/>
          </a:xfrm>
        </p:grpSpPr>
        <p:sp>
          <p:nvSpPr>
            <p:cNvPr id="5369" name="Google Shape;5369;p56"/>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56"/>
          <p:cNvGrpSpPr/>
          <p:nvPr/>
        </p:nvGrpSpPr>
        <p:grpSpPr>
          <a:xfrm>
            <a:off x="2320428" y="971307"/>
            <a:ext cx="711055" cy="745993"/>
            <a:chOff x="2496269" y="1171698"/>
            <a:chExt cx="761953" cy="799392"/>
          </a:xfrm>
        </p:grpSpPr>
        <p:grpSp>
          <p:nvGrpSpPr>
            <p:cNvPr id="5379" name="Google Shape;5379;p56"/>
            <p:cNvGrpSpPr/>
            <p:nvPr/>
          </p:nvGrpSpPr>
          <p:grpSpPr>
            <a:xfrm>
              <a:off x="2496269" y="1171698"/>
              <a:ext cx="761953" cy="723022"/>
              <a:chOff x="2496269" y="1171698"/>
              <a:chExt cx="761953" cy="723022"/>
            </a:xfrm>
          </p:grpSpPr>
          <p:sp>
            <p:nvSpPr>
              <p:cNvPr id="5380" name="Google Shape;5380;p56"/>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2" name="Google Shape;5382;p56"/>
              <p:cNvGrpSpPr/>
              <p:nvPr/>
            </p:nvGrpSpPr>
            <p:grpSpPr>
              <a:xfrm>
                <a:off x="2496269" y="1171698"/>
                <a:ext cx="761953" cy="723022"/>
                <a:chOff x="2496269" y="1120652"/>
                <a:chExt cx="761953" cy="723022"/>
              </a:xfrm>
            </p:grpSpPr>
            <p:grpSp>
              <p:nvGrpSpPr>
                <p:cNvPr id="5383" name="Google Shape;5383;p56"/>
                <p:cNvGrpSpPr/>
                <p:nvPr/>
              </p:nvGrpSpPr>
              <p:grpSpPr>
                <a:xfrm>
                  <a:off x="2496269" y="1120652"/>
                  <a:ext cx="761953" cy="723022"/>
                  <a:chOff x="2496269" y="1120652"/>
                  <a:chExt cx="761953" cy="723022"/>
                </a:xfrm>
              </p:grpSpPr>
              <p:grpSp>
                <p:nvGrpSpPr>
                  <p:cNvPr id="5384" name="Google Shape;5384;p56"/>
                  <p:cNvGrpSpPr/>
                  <p:nvPr/>
                </p:nvGrpSpPr>
                <p:grpSpPr>
                  <a:xfrm>
                    <a:off x="2496269" y="1304589"/>
                    <a:ext cx="407089" cy="305057"/>
                    <a:chOff x="2496269" y="1304589"/>
                    <a:chExt cx="407089" cy="305057"/>
                  </a:xfrm>
                </p:grpSpPr>
                <p:sp>
                  <p:nvSpPr>
                    <p:cNvPr id="5385" name="Google Shape;5385;p56"/>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56"/>
                  <p:cNvGrpSpPr/>
                  <p:nvPr/>
                </p:nvGrpSpPr>
                <p:grpSpPr>
                  <a:xfrm>
                    <a:off x="2586468" y="1493376"/>
                    <a:ext cx="358850" cy="349656"/>
                    <a:chOff x="2586468" y="1493376"/>
                    <a:chExt cx="358850" cy="349656"/>
                  </a:xfrm>
                </p:grpSpPr>
                <p:sp>
                  <p:nvSpPr>
                    <p:cNvPr id="5388" name="Google Shape;5388;p56"/>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56"/>
                  <p:cNvGrpSpPr/>
                  <p:nvPr/>
                </p:nvGrpSpPr>
                <p:grpSpPr>
                  <a:xfrm>
                    <a:off x="2807939" y="1494024"/>
                    <a:ext cx="358857" cy="349650"/>
                    <a:chOff x="2807939" y="1494024"/>
                    <a:chExt cx="358857" cy="349650"/>
                  </a:xfrm>
                </p:grpSpPr>
                <p:sp>
                  <p:nvSpPr>
                    <p:cNvPr id="5391" name="Google Shape;5391;p56"/>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56"/>
                  <p:cNvGrpSpPr/>
                  <p:nvPr/>
                </p:nvGrpSpPr>
                <p:grpSpPr>
                  <a:xfrm>
                    <a:off x="2851133" y="1305635"/>
                    <a:ext cx="407089" cy="305057"/>
                    <a:chOff x="2851133" y="1305635"/>
                    <a:chExt cx="407089" cy="305057"/>
                  </a:xfrm>
                </p:grpSpPr>
                <p:sp>
                  <p:nvSpPr>
                    <p:cNvPr id="5394" name="Google Shape;5394;p56"/>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56"/>
                  <p:cNvGrpSpPr/>
                  <p:nvPr/>
                </p:nvGrpSpPr>
                <p:grpSpPr>
                  <a:xfrm>
                    <a:off x="2727495" y="1120652"/>
                    <a:ext cx="300271" cy="396358"/>
                    <a:chOff x="2727495" y="1120652"/>
                    <a:chExt cx="300271" cy="396358"/>
                  </a:xfrm>
                </p:grpSpPr>
                <p:sp>
                  <p:nvSpPr>
                    <p:cNvPr id="5397" name="Google Shape;5397;p56"/>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99" name="Google Shape;5399;p56"/>
                <p:cNvGrpSpPr/>
                <p:nvPr/>
              </p:nvGrpSpPr>
              <p:grpSpPr>
                <a:xfrm>
                  <a:off x="2722305" y="1350460"/>
                  <a:ext cx="308357" cy="308344"/>
                  <a:chOff x="2722305" y="1350460"/>
                  <a:chExt cx="308357" cy="308344"/>
                </a:xfrm>
              </p:grpSpPr>
              <p:sp>
                <p:nvSpPr>
                  <p:cNvPr id="5400" name="Google Shape;5400;p56"/>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1" name="Google Shape;5401;p56"/>
                  <p:cNvGrpSpPr/>
                  <p:nvPr/>
                </p:nvGrpSpPr>
                <p:grpSpPr>
                  <a:xfrm>
                    <a:off x="2725064" y="1364529"/>
                    <a:ext cx="297954" cy="280182"/>
                    <a:chOff x="2725064" y="1364529"/>
                    <a:chExt cx="297954" cy="280182"/>
                  </a:xfrm>
                </p:grpSpPr>
                <p:sp>
                  <p:nvSpPr>
                    <p:cNvPr id="5402" name="Google Shape;5402;p56"/>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07" name="Google Shape;5407;p56"/>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56"/>
          <p:cNvGrpSpPr/>
          <p:nvPr/>
        </p:nvGrpSpPr>
        <p:grpSpPr>
          <a:xfrm>
            <a:off x="3909129" y="2727412"/>
            <a:ext cx="1569144" cy="591015"/>
            <a:chOff x="3820100" y="3023049"/>
            <a:chExt cx="1303926" cy="491162"/>
          </a:xfrm>
        </p:grpSpPr>
        <p:grpSp>
          <p:nvGrpSpPr>
            <p:cNvPr id="5413" name="Google Shape;5413;p56"/>
            <p:cNvGrpSpPr/>
            <p:nvPr/>
          </p:nvGrpSpPr>
          <p:grpSpPr>
            <a:xfrm>
              <a:off x="3820100" y="3023072"/>
              <a:ext cx="1303926" cy="491139"/>
              <a:chOff x="3820100" y="3023072"/>
              <a:chExt cx="1303926" cy="491139"/>
            </a:xfrm>
          </p:grpSpPr>
          <p:sp>
            <p:nvSpPr>
              <p:cNvPr id="5414" name="Google Shape;5414;p56"/>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56"/>
            <p:cNvGrpSpPr/>
            <p:nvPr/>
          </p:nvGrpSpPr>
          <p:grpSpPr>
            <a:xfrm>
              <a:off x="4132439" y="3023645"/>
              <a:ext cx="393633" cy="177096"/>
              <a:chOff x="4132439" y="3023645"/>
              <a:chExt cx="393633" cy="177096"/>
            </a:xfrm>
          </p:grpSpPr>
          <p:sp>
            <p:nvSpPr>
              <p:cNvPr id="5417" name="Google Shape;5417;p56"/>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56"/>
            <p:cNvGrpSpPr/>
            <p:nvPr/>
          </p:nvGrpSpPr>
          <p:grpSpPr>
            <a:xfrm>
              <a:off x="3921811" y="3023049"/>
              <a:ext cx="1002397" cy="388943"/>
              <a:chOff x="3921811" y="3023049"/>
              <a:chExt cx="1002397" cy="388943"/>
            </a:xfrm>
          </p:grpSpPr>
          <p:sp>
            <p:nvSpPr>
              <p:cNvPr id="5420" name="Google Shape;5420;p56"/>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2" name="Google Shape;5422;p56"/>
            <p:cNvGrpSpPr/>
            <p:nvPr/>
          </p:nvGrpSpPr>
          <p:grpSpPr>
            <a:xfrm>
              <a:off x="4023645" y="3023049"/>
              <a:ext cx="683032" cy="286722"/>
              <a:chOff x="4023645" y="3023049"/>
              <a:chExt cx="683032" cy="286722"/>
            </a:xfrm>
          </p:grpSpPr>
          <p:sp>
            <p:nvSpPr>
              <p:cNvPr id="5423" name="Google Shape;5423;p56"/>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5" name="Google Shape;5425;p56"/>
          <p:cNvGrpSpPr/>
          <p:nvPr/>
        </p:nvGrpSpPr>
        <p:grpSpPr>
          <a:xfrm>
            <a:off x="1541251" y="1854258"/>
            <a:ext cx="713522" cy="688025"/>
            <a:chOff x="1706078" y="2092648"/>
            <a:chExt cx="660913" cy="637296"/>
          </a:xfrm>
        </p:grpSpPr>
        <p:sp>
          <p:nvSpPr>
            <p:cNvPr id="5426" name="Google Shape;5426;p56"/>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7" name="Google Shape;5427;p56"/>
            <p:cNvGrpSpPr/>
            <p:nvPr/>
          </p:nvGrpSpPr>
          <p:grpSpPr>
            <a:xfrm>
              <a:off x="1706078" y="2092648"/>
              <a:ext cx="660913" cy="575241"/>
              <a:chOff x="1706078" y="2092648"/>
              <a:chExt cx="660913" cy="575241"/>
            </a:xfrm>
          </p:grpSpPr>
          <p:sp>
            <p:nvSpPr>
              <p:cNvPr id="5428" name="Google Shape;5428;p56"/>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1" name="Google Shape;5431;p56"/>
          <p:cNvGrpSpPr/>
          <p:nvPr/>
        </p:nvGrpSpPr>
        <p:grpSpPr>
          <a:xfrm>
            <a:off x="6303109" y="971806"/>
            <a:ext cx="1317459" cy="684168"/>
            <a:chOff x="238125" y="999450"/>
            <a:chExt cx="7140700" cy="3708225"/>
          </a:xfrm>
        </p:grpSpPr>
        <p:sp>
          <p:nvSpPr>
            <p:cNvPr id="5432" name="Google Shape;5432;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27AE0E75-FB4B-9E96-F60E-6AC4BA611F69}"/>
            </a:ext>
          </a:extLst>
        </p:cNvPr>
        <p:cNvGrpSpPr/>
        <p:nvPr/>
      </p:nvGrpSpPr>
      <p:grpSpPr>
        <a:xfrm>
          <a:off x="0" y="0"/>
          <a:ext cx="0" cy="0"/>
          <a:chOff x="0" y="0"/>
          <a:chExt cx="0" cy="0"/>
        </a:xfrm>
      </p:grpSpPr>
      <p:sp>
        <p:nvSpPr>
          <p:cNvPr id="28" name="Title 1">
            <a:extLst>
              <a:ext uri="{FF2B5EF4-FFF2-40B4-BE49-F238E27FC236}">
                <a16:creationId xmlns:a16="http://schemas.microsoft.com/office/drawing/2014/main" id="{E78B38E9-DC33-AA6D-5462-7706836CAC4C}"/>
              </a:ext>
            </a:extLst>
          </p:cNvPr>
          <p:cNvSpPr>
            <a:spLocks noGrp="1"/>
          </p:cNvSpPr>
          <p:nvPr>
            <p:ph type="title"/>
          </p:nvPr>
        </p:nvSpPr>
        <p:spPr>
          <a:xfrm>
            <a:off x="2481943" y="584390"/>
            <a:ext cx="4180114" cy="570838"/>
          </a:xfrm>
        </p:spPr>
        <p:txBody>
          <a:bodyPr anchor="ctr"/>
          <a:lstStyle/>
          <a:p>
            <a:pPr algn="ctr"/>
            <a:r>
              <a:rPr lang="bg-BG" sz="2000">
                <a:latin typeface="Epilogue" panose="020B0604020202020204" charset="0"/>
                <a:cs typeface="Times New Roman" panose="02020603050405020304" pitchFamily="18" charset="0"/>
              </a:rPr>
              <a:t>Демонстрация на основната функционалност </a:t>
            </a:r>
            <a:endParaRPr lang="en-US" sz="2000">
              <a:latin typeface="Epilogue" panose="020B0604020202020204" charset="0"/>
              <a:cs typeface="Times New Roman" panose="02020603050405020304" pitchFamily="18" charset="0"/>
            </a:endParaRPr>
          </a:p>
        </p:txBody>
      </p:sp>
    </p:spTree>
    <p:extLst>
      <p:ext uri="{BB962C8B-B14F-4D97-AF65-F5344CB8AC3E}">
        <p14:creationId xmlns:p14="http://schemas.microsoft.com/office/powerpoint/2010/main" val="14182387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444"/>
        <p:cNvGrpSpPr/>
        <p:nvPr/>
      </p:nvGrpSpPr>
      <p:grpSpPr>
        <a:xfrm>
          <a:off x="0" y="0"/>
          <a:ext cx="0" cy="0"/>
          <a:chOff x="0" y="0"/>
          <a:chExt cx="0" cy="0"/>
        </a:xfrm>
      </p:grpSpPr>
      <p:grpSp>
        <p:nvGrpSpPr>
          <p:cNvPr id="5445" name="Google Shape;5445;p57"/>
          <p:cNvGrpSpPr/>
          <p:nvPr/>
        </p:nvGrpSpPr>
        <p:grpSpPr>
          <a:xfrm>
            <a:off x="717027" y="967622"/>
            <a:ext cx="1636117" cy="1526144"/>
            <a:chOff x="729238" y="1179665"/>
            <a:chExt cx="1636117" cy="1526144"/>
          </a:xfrm>
        </p:grpSpPr>
        <p:grpSp>
          <p:nvGrpSpPr>
            <p:cNvPr id="5446" name="Google Shape;5446;p57"/>
            <p:cNvGrpSpPr/>
            <p:nvPr/>
          </p:nvGrpSpPr>
          <p:grpSpPr>
            <a:xfrm>
              <a:off x="729238" y="1179665"/>
              <a:ext cx="80700" cy="1526144"/>
              <a:chOff x="729238" y="1179665"/>
              <a:chExt cx="80700" cy="1526144"/>
            </a:xfrm>
          </p:grpSpPr>
          <p:sp>
            <p:nvSpPr>
              <p:cNvPr id="5447" name="Google Shape;5447;p57"/>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57"/>
            <p:cNvGrpSpPr/>
            <p:nvPr/>
          </p:nvGrpSpPr>
          <p:grpSpPr>
            <a:xfrm>
              <a:off x="903098" y="1179665"/>
              <a:ext cx="80700" cy="1526144"/>
              <a:chOff x="903098" y="1179665"/>
              <a:chExt cx="80700" cy="1526144"/>
            </a:xfrm>
          </p:grpSpPr>
          <p:sp>
            <p:nvSpPr>
              <p:cNvPr id="5458" name="Google Shape;5458;p57"/>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57"/>
            <p:cNvGrpSpPr/>
            <p:nvPr/>
          </p:nvGrpSpPr>
          <p:grpSpPr>
            <a:xfrm>
              <a:off x="1076958" y="1179665"/>
              <a:ext cx="80700" cy="1526144"/>
              <a:chOff x="1076958" y="1179665"/>
              <a:chExt cx="80700" cy="1526144"/>
            </a:xfrm>
          </p:grpSpPr>
          <p:sp>
            <p:nvSpPr>
              <p:cNvPr id="5469" name="Google Shape;5469;p57"/>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57"/>
            <p:cNvGrpSpPr/>
            <p:nvPr/>
          </p:nvGrpSpPr>
          <p:grpSpPr>
            <a:xfrm>
              <a:off x="1247707" y="1179665"/>
              <a:ext cx="80700" cy="1526144"/>
              <a:chOff x="1247707" y="1179665"/>
              <a:chExt cx="80700" cy="1526144"/>
            </a:xfrm>
          </p:grpSpPr>
          <p:sp>
            <p:nvSpPr>
              <p:cNvPr id="5480" name="Google Shape;5480;p57"/>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57"/>
            <p:cNvGrpSpPr/>
            <p:nvPr/>
          </p:nvGrpSpPr>
          <p:grpSpPr>
            <a:xfrm>
              <a:off x="1421567" y="1179665"/>
              <a:ext cx="80700" cy="1526144"/>
              <a:chOff x="1421567" y="1179665"/>
              <a:chExt cx="80700" cy="1526144"/>
            </a:xfrm>
          </p:grpSpPr>
          <p:sp>
            <p:nvSpPr>
              <p:cNvPr id="5491" name="Google Shape;5491;p57"/>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1" name="Google Shape;5501;p57"/>
            <p:cNvGrpSpPr/>
            <p:nvPr/>
          </p:nvGrpSpPr>
          <p:grpSpPr>
            <a:xfrm>
              <a:off x="1592327" y="1179665"/>
              <a:ext cx="80700" cy="1526144"/>
              <a:chOff x="1592327" y="1179665"/>
              <a:chExt cx="80700" cy="1526144"/>
            </a:xfrm>
          </p:grpSpPr>
          <p:sp>
            <p:nvSpPr>
              <p:cNvPr id="5502" name="Google Shape;5502;p57"/>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57"/>
            <p:cNvGrpSpPr/>
            <p:nvPr/>
          </p:nvGrpSpPr>
          <p:grpSpPr>
            <a:xfrm>
              <a:off x="1766187" y="1179665"/>
              <a:ext cx="80700" cy="1526144"/>
              <a:chOff x="1766187" y="1179665"/>
              <a:chExt cx="80700" cy="1526144"/>
            </a:xfrm>
          </p:grpSpPr>
          <p:sp>
            <p:nvSpPr>
              <p:cNvPr id="5513" name="Google Shape;5513;p57"/>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57"/>
            <p:cNvGrpSpPr/>
            <p:nvPr/>
          </p:nvGrpSpPr>
          <p:grpSpPr>
            <a:xfrm>
              <a:off x="1936935" y="1179665"/>
              <a:ext cx="80700" cy="1526144"/>
              <a:chOff x="1936935" y="1179665"/>
              <a:chExt cx="80700" cy="1526144"/>
            </a:xfrm>
          </p:grpSpPr>
          <p:sp>
            <p:nvSpPr>
              <p:cNvPr id="5524" name="Google Shape;5524;p57"/>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57"/>
            <p:cNvGrpSpPr/>
            <p:nvPr/>
          </p:nvGrpSpPr>
          <p:grpSpPr>
            <a:xfrm>
              <a:off x="2110795" y="1179665"/>
              <a:ext cx="80700" cy="1526144"/>
              <a:chOff x="2110795" y="1179665"/>
              <a:chExt cx="80700" cy="1526144"/>
            </a:xfrm>
          </p:grpSpPr>
          <p:sp>
            <p:nvSpPr>
              <p:cNvPr id="5535" name="Google Shape;5535;p57"/>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57"/>
            <p:cNvGrpSpPr/>
            <p:nvPr/>
          </p:nvGrpSpPr>
          <p:grpSpPr>
            <a:xfrm>
              <a:off x="2284655" y="1179665"/>
              <a:ext cx="80700" cy="1526144"/>
              <a:chOff x="2284655" y="1179665"/>
              <a:chExt cx="80700" cy="1526144"/>
            </a:xfrm>
          </p:grpSpPr>
          <p:sp>
            <p:nvSpPr>
              <p:cNvPr id="5546" name="Google Shape;5546;p57"/>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6" name="Google Shape;5556;p57"/>
          <p:cNvGrpSpPr/>
          <p:nvPr/>
        </p:nvGrpSpPr>
        <p:grpSpPr>
          <a:xfrm>
            <a:off x="2611693" y="986760"/>
            <a:ext cx="1364248" cy="1102133"/>
            <a:chOff x="2623904" y="1198803"/>
            <a:chExt cx="1364248" cy="1102133"/>
          </a:xfrm>
        </p:grpSpPr>
        <p:grpSp>
          <p:nvGrpSpPr>
            <p:cNvPr id="5557" name="Google Shape;5557;p57"/>
            <p:cNvGrpSpPr/>
            <p:nvPr/>
          </p:nvGrpSpPr>
          <p:grpSpPr>
            <a:xfrm>
              <a:off x="2623907" y="1198803"/>
              <a:ext cx="1364245" cy="273000"/>
              <a:chOff x="2623907" y="1198803"/>
              <a:chExt cx="1364245" cy="273000"/>
            </a:xfrm>
          </p:grpSpPr>
          <p:sp>
            <p:nvSpPr>
              <p:cNvPr id="5558" name="Google Shape;5558;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57"/>
            <p:cNvGrpSpPr/>
            <p:nvPr/>
          </p:nvGrpSpPr>
          <p:grpSpPr>
            <a:xfrm>
              <a:off x="2623904" y="1476964"/>
              <a:ext cx="1364245" cy="273000"/>
              <a:chOff x="2623904" y="1476964"/>
              <a:chExt cx="1364245" cy="273000"/>
            </a:xfrm>
          </p:grpSpPr>
          <p:sp>
            <p:nvSpPr>
              <p:cNvPr id="5564" name="Google Shape;5564;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9" name="Google Shape;5569;p57"/>
            <p:cNvGrpSpPr/>
            <p:nvPr/>
          </p:nvGrpSpPr>
          <p:grpSpPr>
            <a:xfrm>
              <a:off x="2623907" y="1749775"/>
              <a:ext cx="1364245" cy="273000"/>
              <a:chOff x="2623907" y="1749775"/>
              <a:chExt cx="1364245" cy="273000"/>
            </a:xfrm>
          </p:grpSpPr>
          <p:sp>
            <p:nvSpPr>
              <p:cNvPr id="5570" name="Google Shape;5570;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57"/>
            <p:cNvGrpSpPr/>
            <p:nvPr/>
          </p:nvGrpSpPr>
          <p:grpSpPr>
            <a:xfrm>
              <a:off x="2623904" y="2027936"/>
              <a:ext cx="1364245" cy="273000"/>
              <a:chOff x="2623904" y="2027936"/>
              <a:chExt cx="1364245" cy="273000"/>
            </a:xfrm>
          </p:grpSpPr>
          <p:sp>
            <p:nvSpPr>
              <p:cNvPr id="5576" name="Google Shape;5576;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1" name="Google Shape;5581;p57"/>
          <p:cNvGrpSpPr/>
          <p:nvPr/>
        </p:nvGrpSpPr>
        <p:grpSpPr>
          <a:xfrm>
            <a:off x="2601154" y="2445833"/>
            <a:ext cx="1387541" cy="159124"/>
            <a:chOff x="3200660" y="2180272"/>
            <a:chExt cx="2563824" cy="378237"/>
          </a:xfrm>
        </p:grpSpPr>
        <p:sp>
          <p:nvSpPr>
            <p:cNvPr id="5582" name="Google Shape;5582;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57"/>
          <p:cNvGrpSpPr/>
          <p:nvPr/>
        </p:nvGrpSpPr>
        <p:grpSpPr>
          <a:xfrm>
            <a:off x="2597679" y="2723597"/>
            <a:ext cx="1390502" cy="159625"/>
            <a:chOff x="3530150" y="2790075"/>
            <a:chExt cx="1962600" cy="225300"/>
          </a:xfrm>
        </p:grpSpPr>
        <p:sp>
          <p:nvSpPr>
            <p:cNvPr id="5601" name="Google Shape;5601;p57"/>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57"/>
          <p:cNvGrpSpPr/>
          <p:nvPr/>
        </p:nvGrpSpPr>
        <p:grpSpPr>
          <a:xfrm>
            <a:off x="2597736" y="3001862"/>
            <a:ext cx="1411629" cy="154175"/>
            <a:chOff x="3558802" y="4011244"/>
            <a:chExt cx="1866000" cy="111600"/>
          </a:xfrm>
        </p:grpSpPr>
        <p:sp>
          <p:nvSpPr>
            <p:cNvPr id="5604" name="Google Shape;5604;p57"/>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57"/>
          <p:cNvGrpSpPr/>
          <p:nvPr/>
        </p:nvGrpSpPr>
        <p:grpSpPr>
          <a:xfrm>
            <a:off x="2598024" y="2207432"/>
            <a:ext cx="1383503" cy="119761"/>
            <a:chOff x="3465975" y="2270258"/>
            <a:chExt cx="1986364" cy="171947"/>
          </a:xfrm>
        </p:grpSpPr>
        <p:sp>
          <p:nvSpPr>
            <p:cNvPr id="5607" name="Google Shape;5607;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57"/>
          <p:cNvGrpSpPr/>
          <p:nvPr/>
        </p:nvGrpSpPr>
        <p:grpSpPr>
          <a:xfrm>
            <a:off x="2609031" y="3571205"/>
            <a:ext cx="1369531" cy="195460"/>
            <a:chOff x="723300" y="4253549"/>
            <a:chExt cx="2276482" cy="324900"/>
          </a:xfrm>
        </p:grpSpPr>
        <p:sp>
          <p:nvSpPr>
            <p:cNvPr id="5616" name="Google Shape;5616;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57"/>
          <p:cNvGrpSpPr/>
          <p:nvPr/>
        </p:nvGrpSpPr>
        <p:grpSpPr>
          <a:xfrm>
            <a:off x="2598592" y="3272446"/>
            <a:ext cx="1389066" cy="180119"/>
            <a:chOff x="705948" y="3788465"/>
            <a:chExt cx="2308953" cy="299400"/>
          </a:xfrm>
        </p:grpSpPr>
        <p:sp>
          <p:nvSpPr>
            <p:cNvPr id="5622" name="Google Shape;5622;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57"/>
          <p:cNvGrpSpPr/>
          <p:nvPr/>
        </p:nvGrpSpPr>
        <p:grpSpPr>
          <a:xfrm>
            <a:off x="4195583" y="1876400"/>
            <a:ext cx="1433821" cy="191501"/>
            <a:chOff x="4273350" y="2088443"/>
            <a:chExt cx="1433821" cy="191501"/>
          </a:xfrm>
        </p:grpSpPr>
        <p:grpSp>
          <p:nvGrpSpPr>
            <p:cNvPr id="5628" name="Google Shape;5628;p57"/>
            <p:cNvGrpSpPr/>
            <p:nvPr/>
          </p:nvGrpSpPr>
          <p:grpSpPr>
            <a:xfrm>
              <a:off x="4273350" y="2088443"/>
              <a:ext cx="1433821" cy="0"/>
              <a:chOff x="5224975" y="2962250"/>
              <a:chExt cx="1544400" cy="0"/>
            </a:xfrm>
          </p:grpSpPr>
          <p:cxnSp>
            <p:nvCxnSpPr>
              <p:cNvPr id="5629" name="Google Shape;5629;p5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30" name="Google Shape;5630;p57"/>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631" name="Google Shape;5631;p57"/>
            <p:cNvGrpSpPr/>
            <p:nvPr/>
          </p:nvGrpSpPr>
          <p:grpSpPr>
            <a:xfrm>
              <a:off x="4273350" y="2279944"/>
              <a:ext cx="1433821" cy="0"/>
              <a:chOff x="5224975" y="2962250"/>
              <a:chExt cx="1544400" cy="0"/>
            </a:xfrm>
          </p:grpSpPr>
          <p:cxnSp>
            <p:nvCxnSpPr>
              <p:cNvPr id="5632" name="Google Shape;5632;p5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33" name="Google Shape;5633;p57"/>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634" name="Google Shape;5634;p57"/>
          <p:cNvGrpSpPr/>
          <p:nvPr/>
        </p:nvGrpSpPr>
        <p:grpSpPr>
          <a:xfrm>
            <a:off x="2646529" y="3885304"/>
            <a:ext cx="1304609" cy="294074"/>
            <a:chOff x="2658741" y="4097347"/>
            <a:chExt cx="1304609" cy="294074"/>
          </a:xfrm>
        </p:grpSpPr>
        <p:grpSp>
          <p:nvGrpSpPr>
            <p:cNvPr id="5635" name="Google Shape;5635;p57"/>
            <p:cNvGrpSpPr/>
            <p:nvPr/>
          </p:nvGrpSpPr>
          <p:grpSpPr>
            <a:xfrm>
              <a:off x="2658741" y="4097347"/>
              <a:ext cx="118572" cy="294074"/>
              <a:chOff x="3343310" y="4475555"/>
              <a:chExt cx="127717" cy="316753"/>
            </a:xfrm>
          </p:grpSpPr>
          <p:sp>
            <p:nvSpPr>
              <p:cNvPr id="5636" name="Google Shape;5636;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57"/>
            <p:cNvGrpSpPr/>
            <p:nvPr/>
          </p:nvGrpSpPr>
          <p:grpSpPr>
            <a:xfrm>
              <a:off x="3815519" y="4098388"/>
              <a:ext cx="147831" cy="291991"/>
              <a:chOff x="3527539" y="4476677"/>
              <a:chExt cx="159232" cy="314510"/>
            </a:xfrm>
          </p:grpSpPr>
          <p:sp>
            <p:nvSpPr>
              <p:cNvPr id="5639" name="Google Shape;5639;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57"/>
            <p:cNvGrpSpPr/>
            <p:nvPr/>
          </p:nvGrpSpPr>
          <p:grpSpPr>
            <a:xfrm>
              <a:off x="3511696" y="4098388"/>
              <a:ext cx="147831" cy="291991"/>
              <a:chOff x="3527539" y="4476677"/>
              <a:chExt cx="159232" cy="314510"/>
            </a:xfrm>
          </p:grpSpPr>
          <p:sp>
            <p:nvSpPr>
              <p:cNvPr id="5642" name="Google Shape;5642;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57"/>
            <p:cNvGrpSpPr/>
            <p:nvPr/>
          </p:nvGrpSpPr>
          <p:grpSpPr>
            <a:xfrm>
              <a:off x="3207874" y="4098388"/>
              <a:ext cx="147831" cy="291991"/>
              <a:chOff x="3527539" y="4476677"/>
              <a:chExt cx="159232" cy="314510"/>
            </a:xfrm>
          </p:grpSpPr>
          <p:sp>
            <p:nvSpPr>
              <p:cNvPr id="5645" name="Google Shape;564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57"/>
            <p:cNvGrpSpPr/>
            <p:nvPr/>
          </p:nvGrpSpPr>
          <p:grpSpPr>
            <a:xfrm>
              <a:off x="2933305" y="4097347"/>
              <a:ext cx="118572" cy="294074"/>
              <a:chOff x="3343310" y="4475555"/>
              <a:chExt cx="127717" cy="316753"/>
            </a:xfrm>
          </p:grpSpPr>
          <p:sp>
            <p:nvSpPr>
              <p:cNvPr id="5648" name="Google Shape;5648;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0" name="Google Shape;5650;p57"/>
          <p:cNvGrpSpPr/>
          <p:nvPr/>
        </p:nvGrpSpPr>
        <p:grpSpPr>
          <a:xfrm>
            <a:off x="4197138" y="963998"/>
            <a:ext cx="1430711" cy="751237"/>
            <a:chOff x="5159450" y="1919950"/>
            <a:chExt cx="1541050" cy="862500"/>
          </a:xfrm>
        </p:grpSpPr>
        <p:sp>
          <p:nvSpPr>
            <p:cNvPr id="5651" name="Google Shape;5651;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652" name="Google Shape;5652;p57"/>
            <p:cNvGrpSpPr/>
            <p:nvPr/>
          </p:nvGrpSpPr>
          <p:grpSpPr>
            <a:xfrm>
              <a:off x="5159450" y="1919950"/>
              <a:ext cx="1541050" cy="862500"/>
              <a:chOff x="5159450" y="1919950"/>
              <a:chExt cx="1541050" cy="862500"/>
            </a:xfrm>
          </p:grpSpPr>
          <p:cxnSp>
            <p:nvCxnSpPr>
              <p:cNvPr id="5653" name="Google Shape;5653;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654" name="Google Shape;5654;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655" name="Google Shape;5655;p57"/>
          <p:cNvGrpSpPr/>
          <p:nvPr/>
        </p:nvGrpSpPr>
        <p:grpSpPr>
          <a:xfrm>
            <a:off x="4245275" y="2227768"/>
            <a:ext cx="1334436" cy="967914"/>
            <a:chOff x="4294923" y="2439811"/>
            <a:chExt cx="1334436" cy="967914"/>
          </a:xfrm>
        </p:grpSpPr>
        <p:grpSp>
          <p:nvGrpSpPr>
            <p:cNvPr id="5656" name="Google Shape;5656;p57"/>
            <p:cNvGrpSpPr/>
            <p:nvPr/>
          </p:nvGrpSpPr>
          <p:grpSpPr>
            <a:xfrm>
              <a:off x="4960455" y="2469658"/>
              <a:ext cx="668904" cy="885524"/>
              <a:chOff x="4960455" y="2469658"/>
              <a:chExt cx="668904" cy="885524"/>
            </a:xfrm>
          </p:grpSpPr>
          <p:sp>
            <p:nvSpPr>
              <p:cNvPr id="5657" name="Google Shape;5657;p57"/>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57"/>
            <p:cNvGrpSpPr/>
            <p:nvPr/>
          </p:nvGrpSpPr>
          <p:grpSpPr>
            <a:xfrm>
              <a:off x="4294923" y="2469658"/>
              <a:ext cx="668951" cy="885524"/>
              <a:chOff x="4294923" y="2469658"/>
              <a:chExt cx="668951" cy="885524"/>
            </a:xfrm>
          </p:grpSpPr>
          <p:sp>
            <p:nvSpPr>
              <p:cNvPr id="5664" name="Google Shape;5664;p57"/>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0" name="Google Shape;5670;p57"/>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57"/>
          <p:cNvGrpSpPr/>
          <p:nvPr/>
        </p:nvGrpSpPr>
        <p:grpSpPr>
          <a:xfrm>
            <a:off x="4231478" y="3282213"/>
            <a:ext cx="1430949" cy="897289"/>
            <a:chOff x="4351371" y="3547942"/>
            <a:chExt cx="1345130" cy="843475"/>
          </a:xfrm>
        </p:grpSpPr>
        <p:grpSp>
          <p:nvGrpSpPr>
            <p:cNvPr id="5672" name="Google Shape;5672;p57"/>
            <p:cNvGrpSpPr/>
            <p:nvPr/>
          </p:nvGrpSpPr>
          <p:grpSpPr>
            <a:xfrm>
              <a:off x="4351371" y="4209917"/>
              <a:ext cx="1345130" cy="181500"/>
              <a:chOff x="4351371" y="4209917"/>
              <a:chExt cx="1345130" cy="181500"/>
            </a:xfrm>
          </p:grpSpPr>
          <p:sp>
            <p:nvSpPr>
              <p:cNvPr id="5673" name="Google Shape;5673;p57"/>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74" name="Google Shape;5674;p57"/>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675" name="Google Shape;5675;p57"/>
            <p:cNvGrpSpPr/>
            <p:nvPr/>
          </p:nvGrpSpPr>
          <p:grpSpPr>
            <a:xfrm>
              <a:off x="4403010" y="3985221"/>
              <a:ext cx="1109518" cy="181500"/>
              <a:chOff x="4403010" y="3985221"/>
              <a:chExt cx="1109518" cy="181500"/>
            </a:xfrm>
          </p:grpSpPr>
          <p:sp>
            <p:nvSpPr>
              <p:cNvPr id="5676" name="Google Shape;5676;p57"/>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77" name="Google Shape;5677;p57"/>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678" name="Google Shape;5678;p57"/>
            <p:cNvGrpSpPr/>
            <p:nvPr/>
          </p:nvGrpSpPr>
          <p:grpSpPr>
            <a:xfrm>
              <a:off x="4618704" y="3766582"/>
              <a:ext cx="807858" cy="181500"/>
              <a:chOff x="4618704" y="3766582"/>
              <a:chExt cx="807858" cy="181500"/>
            </a:xfrm>
          </p:grpSpPr>
          <p:sp>
            <p:nvSpPr>
              <p:cNvPr id="5679" name="Google Shape;5679;p57"/>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0" name="Google Shape;5680;p57"/>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681" name="Google Shape;5681;p57"/>
            <p:cNvGrpSpPr/>
            <p:nvPr/>
          </p:nvGrpSpPr>
          <p:grpSpPr>
            <a:xfrm>
              <a:off x="4735238" y="3547942"/>
              <a:ext cx="462839" cy="181500"/>
              <a:chOff x="4735238" y="3547942"/>
              <a:chExt cx="462839" cy="181500"/>
            </a:xfrm>
          </p:grpSpPr>
          <p:sp>
            <p:nvSpPr>
              <p:cNvPr id="5682" name="Google Shape;5682;p57"/>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3" name="Google Shape;5683;p57"/>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684" name="Google Shape;5684;p57"/>
          <p:cNvGrpSpPr/>
          <p:nvPr/>
        </p:nvGrpSpPr>
        <p:grpSpPr>
          <a:xfrm>
            <a:off x="7407836" y="2217537"/>
            <a:ext cx="1020955" cy="928853"/>
            <a:chOff x="926675" y="238125"/>
            <a:chExt cx="5755100" cy="5232975"/>
          </a:xfrm>
        </p:grpSpPr>
        <p:sp>
          <p:nvSpPr>
            <p:cNvPr id="5685" name="Google Shape;5685;p5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57"/>
          <p:cNvGrpSpPr/>
          <p:nvPr/>
        </p:nvGrpSpPr>
        <p:grpSpPr>
          <a:xfrm>
            <a:off x="715210" y="2616272"/>
            <a:ext cx="1695374" cy="1560837"/>
            <a:chOff x="727421" y="2828315"/>
            <a:chExt cx="1695374" cy="1560837"/>
          </a:xfrm>
        </p:grpSpPr>
        <p:grpSp>
          <p:nvGrpSpPr>
            <p:cNvPr id="5690" name="Google Shape;5690;p57"/>
            <p:cNvGrpSpPr/>
            <p:nvPr/>
          </p:nvGrpSpPr>
          <p:grpSpPr>
            <a:xfrm>
              <a:off x="727421" y="2828315"/>
              <a:ext cx="1695374" cy="1560837"/>
              <a:chOff x="734799" y="2782450"/>
              <a:chExt cx="1571100" cy="1577400"/>
            </a:xfrm>
          </p:grpSpPr>
          <p:cxnSp>
            <p:nvCxnSpPr>
              <p:cNvPr id="5691" name="Google Shape;5691;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692" name="Google Shape;5692;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693" name="Google Shape;5693;p57"/>
            <p:cNvGrpSpPr/>
            <p:nvPr/>
          </p:nvGrpSpPr>
          <p:grpSpPr>
            <a:xfrm>
              <a:off x="819108" y="2882501"/>
              <a:ext cx="1556791" cy="1426186"/>
              <a:chOff x="819108" y="2882501"/>
              <a:chExt cx="1556791" cy="1426186"/>
            </a:xfrm>
          </p:grpSpPr>
          <p:grpSp>
            <p:nvGrpSpPr>
              <p:cNvPr id="5694" name="Google Shape;5694;p57"/>
              <p:cNvGrpSpPr/>
              <p:nvPr/>
            </p:nvGrpSpPr>
            <p:grpSpPr>
              <a:xfrm>
                <a:off x="819108" y="2882501"/>
                <a:ext cx="103104" cy="1426186"/>
                <a:chOff x="4674013" y="3100904"/>
                <a:chExt cx="122758" cy="1698043"/>
              </a:xfrm>
            </p:grpSpPr>
            <p:sp>
              <p:nvSpPr>
                <p:cNvPr id="5695" name="Google Shape;5695;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57"/>
              <p:cNvGrpSpPr/>
              <p:nvPr/>
            </p:nvGrpSpPr>
            <p:grpSpPr>
              <a:xfrm>
                <a:off x="1062475" y="2882501"/>
                <a:ext cx="103104" cy="1426186"/>
                <a:chOff x="4940438" y="3100904"/>
                <a:chExt cx="122758" cy="1698043"/>
              </a:xfrm>
            </p:grpSpPr>
            <p:sp>
              <p:nvSpPr>
                <p:cNvPr id="5703" name="Google Shape;5703;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57"/>
              <p:cNvGrpSpPr/>
              <p:nvPr/>
            </p:nvGrpSpPr>
            <p:grpSpPr>
              <a:xfrm>
                <a:off x="1299324" y="2882501"/>
                <a:ext cx="103104" cy="1426186"/>
                <a:chOff x="5206863" y="3100904"/>
                <a:chExt cx="122758" cy="1698043"/>
              </a:xfrm>
            </p:grpSpPr>
            <p:sp>
              <p:nvSpPr>
                <p:cNvPr id="5711" name="Google Shape;571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57"/>
              <p:cNvGrpSpPr/>
              <p:nvPr/>
            </p:nvGrpSpPr>
            <p:grpSpPr>
              <a:xfrm>
                <a:off x="1786057" y="2882501"/>
                <a:ext cx="103104" cy="1426186"/>
                <a:chOff x="6006138" y="3143629"/>
                <a:chExt cx="122758" cy="1698043"/>
              </a:xfrm>
            </p:grpSpPr>
            <p:sp>
              <p:nvSpPr>
                <p:cNvPr id="5719" name="Google Shape;571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57"/>
              <p:cNvGrpSpPr/>
              <p:nvPr/>
            </p:nvGrpSpPr>
            <p:grpSpPr>
              <a:xfrm>
                <a:off x="2029422" y="2882501"/>
                <a:ext cx="103104" cy="1426186"/>
                <a:chOff x="6805413" y="3100904"/>
                <a:chExt cx="122758" cy="1698043"/>
              </a:xfrm>
            </p:grpSpPr>
            <p:sp>
              <p:nvSpPr>
                <p:cNvPr id="5727" name="Google Shape;5727;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57"/>
              <p:cNvGrpSpPr/>
              <p:nvPr/>
            </p:nvGrpSpPr>
            <p:grpSpPr>
              <a:xfrm>
                <a:off x="2272795" y="2882501"/>
                <a:ext cx="103104" cy="1426186"/>
                <a:chOff x="5206863" y="3100904"/>
                <a:chExt cx="122758" cy="1698043"/>
              </a:xfrm>
            </p:grpSpPr>
            <p:sp>
              <p:nvSpPr>
                <p:cNvPr id="5735" name="Google Shape;5735;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57"/>
              <p:cNvGrpSpPr/>
              <p:nvPr/>
            </p:nvGrpSpPr>
            <p:grpSpPr>
              <a:xfrm>
                <a:off x="1542694" y="2882501"/>
                <a:ext cx="103104" cy="1426186"/>
                <a:chOff x="6006138" y="3143629"/>
                <a:chExt cx="122758" cy="1698043"/>
              </a:xfrm>
            </p:grpSpPr>
            <p:sp>
              <p:nvSpPr>
                <p:cNvPr id="5743" name="Google Shape;5743;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50" name="Google Shape;5750;p57"/>
          <p:cNvGrpSpPr/>
          <p:nvPr/>
        </p:nvGrpSpPr>
        <p:grpSpPr>
          <a:xfrm>
            <a:off x="5671260" y="3305994"/>
            <a:ext cx="2749952" cy="870677"/>
            <a:chOff x="238125" y="1725700"/>
            <a:chExt cx="7139025" cy="2260325"/>
          </a:xfrm>
        </p:grpSpPr>
        <p:sp>
          <p:nvSpPr>
            <p:cNvPr id="5751" name="Google Shape;5751;p57"/>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1" name="Google Shape;5761;p57"/>
          <p:cNvGrpSpPr/>
          <p:nvPr/>
        </p:nvGrpSpPr>
        <p:grpSpPr>
          <a:xfrm>
            <a:off x="5941424" y="2247740"/>
            <a:ext cx="1105452" cy="916747"/>
            <a:chOff x="5249100" y="1210600"/>
            <a:chExt cx="3502700" cy="2904775"/>
          </a:xfrm>
        </p:grpSpPr>
        <p:sp>
          <p:nvSpPr>
            <p:cNvPr id="5762" name="Google Shape;5762;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66" name="Google Shape;5766;p57"/>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767" name="Google Shape;5767;p57"/>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768" name="Google Shape;5768;p57"/>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769" name="Google Shape;5769;p57"/>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770" name="Google Shape;5770;p57"/>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57"/>
          <p:cNvGrpSpPr/>
          <p:nvPr/>
        </p:nvGrpSpPr>
        <p:grpSpPr>
          <a:xfrm>
            <a:off x="7123972" y="967158"/>
            <a:ext cx="1304650" cy="1124856"/>
            <a:chOff x="7287122" y="1165658"/>
            <a:chExt cx="1219413" cy="1051365"/>
          </a:xfrm>
        </p:grpSpPr>
        <p:grpSp>
          <p:nvGrpSpPr>
            <p:cNvPr id="5772" name="Google Shape;5772;p57"/>
            <p:cNvGrpSpPr/>
            <p:nvPr/>
          </p:nvGrpSpPr>
          <p:grpSpPr>
            <a:xfrm>
              <a:off x="7287122" y="1969723"/>
              <a:ext cx="1219413" cy="247300"/>
              <a:chOff x="7287122" y="1969723"/>
              <a:chExt cx="1219413" cy="247300"/>
            </a:xfrm>
          </p:grpSpPr>
          <p:sp>
            <p:nvSpPr>
              <p:cNvPr id="5773" name="Google Shape;5773;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4" name="Google Shape;5774;p57"/>
              <p:cNvGrpSpPr/>
              <p:nvPr/>
            </p:nvGrpSpPr>
            <p:grpSpPr>
              <a:xfrm>
                <a:off x="7287122" y="2063892"/>
                <a:ext cx="1151753" cy="73428"/>
                <a:chOff x="7287122" y="2063892"/>
                <a:chExt cx="1151753" cy="73428"/>
              </a:xfrm>
            </p:grpSpPr>
            <p:sp>
              <p:nvSpPr>
                <p:cNvPr id="5775" name="Google Shape;5775;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6" name="Google Shape;5776;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777" name="Google Shape;5777;p57"/>
            <p:cNvGrpSpPr/>
            <p:nvPr/>
          </p:nvGrpSpPr>
          <p:grpSpPr>
            <a:xfrm>
              <a:off x="7287122" y="1712201"/>
              <a:ext cx="1219403" cy="246767"/>
              <a:chOff x="7287122" y="1712201"/>
              <a:chExt cx="1219403" cy="246767"/>
            </a:xfrm>
          </p:grpSpPr>
          <p:sp>
            <p:nvSpPr>
              <p:cNvPr id="5778" name="Google Shape;5778;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9" name="Google Shape;5779;p57"/>
              <p:cNvGrpSpPr/>
              <p:nvPr/>
            </p:nvGrpSpPr>
            <p:grpSpPr>
              <a:xfrm>
                <a:off x="7287122" y="1842861"/>
                <a:ext cx="1005303" cy="73419"/>
                <a:chOff x="7287122" y="1842861"/>
                <a:chExt cx="1005303" cy="73419"/>
              </a:xfrm>
            </p:grpSpPr>
            <p:sp>
              <p:nvSpPr>
                <p:cNvPr id="5780" name="Google Shape;5780;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1" name="Google Shape;5781;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782" name="Google Shape;5782;p57"/>
            <p:cNvGrpSpPr/>
            <p:nvPr/>
          </p:nvGrpSpPr>
          <p:grpSpPr>
            <a:xfrm>
              <a:off x="7287122" y="1447520"/>
              <a:ext cx="1219403" cy="286667"/>
              <a:chOff x="7287122" y="1447520"/>
              <a:chExt cx="1219403" cy="286667"/>
            </a:xfrm>
          </p:grpSpPr>
          <p:sp>
            <p:nvSpPr>
              <p:cNvPr id="5783" name="Google Shape;5783;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4" name="Google Shape;5784;p57"/>
              <p:cNvGrpSpPr/>
              <p:nvPr/>
            </p:nvGrpSpPr>
            <p:grpSpPr>
              <a:xfrm>
                <a:off x="7287122" y="1581977"/>
                <a:ext cx="852803" cy="73428"/>
                <a:chOff x="7287122" y="1581977"/>
                <a:chExt cx="852803" cy="73428"/>
              </a:xfrm>
            </p:grpSpPr>
            <p:sp>
              <p:nvSpPr>
                <p:cNvPr id="5785" name="Google Shape;5785;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6" name="Google Shape;5786;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787" name="Google Shape;5787;p57"/>
            <p:cNvGrpSpPr/>
            <p:nvPr/>
          </p:nvGrpSpPr>
          <p:grpSpPr>
            <a:xfrm>
              <a:off x="7287122" y="1165658"/>
              <a:ext cx="1219403" cy="344253"/>
              <a:chOff x="7287122" y="1165658"/>
              <a:chExt cx="1219403" cy="344253"/>
            </a:xfrm>
          </p:grpSpPr>
          <p:sp>
            <p:nvSpPr>
              <p:cNvPr id="5788" name="Google Shape;5788;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9" name="Google Shape;5789;p57"/>
              <p:cNvGrpSpPr/>
              <p:nvPr/>
            </p:nvGrpSpPr>
            <p:grpSpPr>
              <a:xfrm>
                <a:off x="7287122" y="1341025"/>
                <a:ext cx="695703" cy="73419"/>
                <a:chOff x="7287122" y="1341025"/>
                <a:chExt cx="695703" cy="73419"/>
              </a:xfrm>
            </p:grpSpPr>
            <p:sp>
              <p:nvSpPr>
                <p:cNvPr id="5790" name="Google Shape;5790;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1" name="Google Shape;5791;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792" name="Google Shape;5792;p57"/>
          <p:cNvGrpSpPr/>
          <p:nvPr/>
        </p:nvGrpSpPr>
        <p:grpSpPr>
          <a:xfrm>
            <a:off x="5790464" y="973181"/>
            <a:ext cx="1397729" cy="1098540"/>
            <a:chOff x="5900602" y="1193063"/>
            <a:chExt cx="1299851" cy="1021707"/>
          </a:xfrm>
        </p:grpSpPr>
        <p:grpSp>
          <p:nvGrpSpPr>
            <p:cNvPr id="5793" name="Google Shape;5793;p57"/>
            <p:cNvGrpSpPr/>
            <p:nvPr/>
          </p:nvGrpSpPr>
          <p:grpSpPr>
            <a:xfrm>
              <a:off x="6520337" y="1193063"/>
              <a:ext cx="341815" cy="799959"/>
              <a:chOff x="6520337" y="1193063"/>
              <a:chExt cx="341815" cy="799959"/>
            </a:xfrm>
          </p:grpSpPr>
          <p:grpSp>
            <p:nvGrpSpPr>
              <p:cNvPr id="5794" name="Google Shape;5794;p57"/>
              <p:cNvGrpSpPr/>
              <p:nvPr/>
            </p:nvGrpSpPr>
            <p:grpSpPr>
              <a:xfrm>
                <a:off x="6520337" y="1589527"/>
                <a:ext cx="213950" cy="403494"/>
                <a:chOff x="6520337" y="1589527"/>
                <a:chExt cx="213950" cy="403494"/>
              </a:xfrm>
            </p:grpSpPr>
            <p:sp>
              <p:nvSpPr>
                <p:cNvPr id="5795" name="Google Shape;5795;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57"/>
              <p:cNvGrpSpPr/>
              <p:nvPr/>
            </p:nvGrpSpPr>
            <p:grpSpPr>
              <a:xfrm>
                <a:off x="6577204" y="1193063"/>
                <a:ext cx="284947" cy="464512"/>
                <a:chOff x="6577204" y="1193063"/>
                <a:chExt cx="284947" cy="464512"/>
              </a:xfrm>
            </p:grpSpPr>
            <p:sp>
              <p:nvSpPr>
                <p:cNvPr id="5798" name="Google Shape;5798;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9" name="Google Shape;5799;p57"/>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00" name="Google Shape;5800;p57"/>
            <p:cNvGrpSpPr/>
            <p:nvPr/>
          </p:nvGrpSpPr>
          <p:grpSpPr>
            <a:xfrm>
              <a:off x="6238903" y="1193063"/>
              <a:ext cx="300475" cy="900152"/>
              <a:chOff x="6238903" y="1193063"/>
              <a:chExt cx="300475" cy="900152"/>
            </a:xfrm>
          </p:grpSpPr>
          <p:grpSp>
            <p:nvGrpSpPr>
              <p:cNvPr id="5801" name="Google Shape;5801;p57"/>
              <p:cNvGrpSpPr/>
              <p:nvPr/>
            </p:nvGrpSpPr>
            <p:grpSpPr>
              <a:xfrm>
                <a:off x="6290865" y="1489315"/>
                <a:ext cx="248514" cy="603900"/>
                <a:chOff x="6290865" y="1489315"/>
                <a:chExt cx="248514" cy="603900"/>
              </a:xfrm>
            </p:grpSpPr>
            <p:sp>
              <p:nvSpPr>
                <p:cNvPr id="5802" name="Google Shape;5802;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57"/>
              <p:cNvGrpSpPr/>
              <p:nvPr/>
            </p:nvGrpSpPr>
            <p:grpSpPr>
              <a:xfrm>
                <a:off x="6238903" y="1193063"/>
                <a:ext cx="284947" cy="333087"/>
                <a:chOff x="6238903" y="1193063"/>
                <a:chExt cx="284947" cy="333087"/>
              </a:xfrm>
            </p:grpSpPr>
            <p:sp>
              <p:nvSpPr>
                <p:cNvPr id="5805" name="Google Shape;5805;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6" name="Google Shape;5806;p57"/>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07" name="Google Shape;5807;p57"/>
            <p:cNvGrpSpPr/>
            <p:nvPr/>
          </p:nvGrpSpPr>
          <p:grpSpPr>
            <a:xfrm>
              <a:off x="5900602" y="1193063"/>
              <a:ext cx="444345" cy="1021707"/>
              <a:chOff x="5900602" y="1193063"/>
              <a:chExt cx="444345" cy="1021707"/>
            </a:xfrm>
          </p:grpSpPr>
          <p:grpSp>
            <p:nvGrpSpPr>
              <p:cNvPr id="5808" name="Google Shape;5808;p57"/>
              <p:cNvGrpSpPr/>
              <p:nvPr/>
            </p:nvGrpSpPr>
            <p:grpSpPr>
              <a:xfrm>
                <a:off x="6046501" y="1367785"/>
                <a:ext cx="298446" cy="846986"/>
                <a:chOff x="6046501" y="1367785"/>
                <a:chExt cx="298446" cy="846986"/>
              </a:xfrm>
            </p:grpSpPr>
            <p:sp>
              <p:nvSpPr>
                <p:cNvPr id="5809" name="Google Shape;5809;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57"/>
              <p:cNvGrpSpPr/>
              <p:nvPr/>
            </p:nvGrpSpPr>
            <p:grpSpPr>
              <a:xfrm>
                <a:off x="5900602" y="1193063"/>
                <a:ext cx="284947" cy="182312"/>
                <a:chOff x="5900602" y="1193063"/>
                <a:chExt cx="284947" cy="182312"/>
              </a:xfrm>
            </p:grpSpPr>
            <p:sp>
              <p:nvSpPr>
                <p:cNvPr id="5812" name="Google Shape;5812;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3" name="Google Shape;5813;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14" name="Google Shape;5814;p57"/>
            <p:cNvGrpSpPr/>
            <p:nvPr/>
          </p:nvGrpSpPr>
          <p:grpSpPr>
            <a:xfrm>
              <a:off x="6738300" y="1193063"/>
              <a:ext cx="462153" cy="707634"/>
              <a:chOff x="6738300" y="1193063"/>
              <a:chExt cx="462153" cy="707634"/>
            </a:xfrm>
          </p:grpSpPr>
          <p:grpSp>
            <p:nvGrpSpPr>
              <p:cNvPr id="5815" name="Google Shape;5815;p57"/>
              <p:cNvGrpSpPr/>
              <p:nvPr/>
            </p:nvGrpSpPr>
            <p:grpSpPr>
              <a:xfrm>
                <a:off x="6915505" y="1193063"/>
                <a:ext cx="284947" cy="597387"/>
                <a:chOff x="6915505" y="1193063"/>
                <a:chExt cx="284947" cy="597387"/>
              </a:xfrm>
            </p:grpSpPr>
            <p:sp>
              <p:nvSpPr>
                <p:cNvPr id="5816" name="Google Shape;5816;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7" name="Google Shape;5817;p57"/>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18" name="Google Shape;5818;p57"/>
              <p:cNvGrpSpPr/>
              <p:nvPr/>
            </p:nvGrpSpPr>
            <p:grpSpPr>
              <a:xfrm>
                <a:off x="6738300" y="1684725"/>
                <a:ext cx="230066" cy="215971"/>
                <a:chOff x="6738300" y="1684725"/>
                <a:chExt cx="230066" cy="215971"/>
              </a:xfrm>
            </p:grpSpPr>
            <p:sp>
              <p:nvSpPr>
                <p:cNvPr id="5819" name="Google Shape;5819;p57"/>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24"/>
        <p:cNvGrpSpPr/>
        <p:nvPr/>
      </p:nvGrpSpPr>
      <p:grpSpPr>
        <a:xfrm>
          <a:off x="0" y="0"/>
          <a:ext cx="0" cy="0"/>
          <a:chOff x="0" y="0"/>
          <a:chExt cx="0" cy="0"/>
        </a:xfrm>
      </p:grpSpPr>
      <p:grpSp>
        <p:nvGrpSpPr>
          <p:cNvPr id="5825" name="Google Shape;5825;p58"/>
          <p:cNvGrpSpPr/>
          <p:nvPr/>
        </p:nvGrpSpPr>
        <p:grpSpPr>
          <a:xfrm>
            <a:off x="826133" y="2318098"/>
            <a:ext cx="387992" cy="329326"/>
            <a:chOff x="839307" y="2318098"/>
            <a:chExt cx="387992" cy="329326"/>
          </a:xfrm>
        </p:grpSpPr>
        <p:sp>
          <p:nvSpPr>
            <p:cNvPr id="5826" name="Google Shape;5826;p58"/>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8"/>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8"/>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8"/>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58"/>
          <p:cNvGrpSpPr/>
          <p:nvPr/>
        </p:nvGrpSpPr>
        <p:grpSpPr>
          <a:xfrm>
            <a:off x="1401816" y="2289671"/>
            <a:ext cx="387073" cy="385996"/>
            <a:chOff x="1414990" y="2289671"/>
            <a:chExt cx="387073" cy="385996"/>
          </a:xfrm>
        </p:grpSpPr>
        <p:sp>
          <p:nvSpPr>
            <p:cNvPr id="5837" name="Google Shape;5837;p58"/>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8"/>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8"/>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8"/>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8"/>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8"/>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8"/>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8"/>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8"/>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8"/>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8"/>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8"/>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8"/>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8"/>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8"/>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8"/>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8"/>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5" name="Google Shape;5855;p58"/>
          <p:cNvGrpSpPr/>
          <p:nvPr/>
        </p:nvGrpSpPr>
        <p:grpSpPr>
          <a:xfrm>
            <a:off x="1976737" y="2306065"/>
            <a:ext cx="387099" cy="353207"/>
            <a:chOff x="1989911" y="2306065"/>
            <a:chExt cx="387099" cy="353207"/>
          </a:xfrm>
        </p:grpSpPr>
        <p:sp>
          <p:nvSpPr>
            <p:cNvPr id="5856" name="Google Shape;5856;p58"/>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8"/>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8"/>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8"/>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8"/>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8"/>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8"/>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58"/>
          <p:cNvGrpSpPr/>
          <p:nvPr/>
        </p:nvGrpSpPr>
        <p:grpSpPr>
          <a:xfrm>
            <a:off x="2579927" y="2288778"/>
            <a:ext cx="204663" cy="363007"/>
            <a:chOff x="2593102" y="2288778"/>
            <a:chExt cx="204663" cy="363007"/>
          </a:xfrm>
        </p:grpSpPr>
        <p:sp>
          <p:nvSpPr>
            <p:cNvPr id="5864" name="Google Shape;5864;p58"/>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8"/>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8"/>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8"/>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8"/>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8"/>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8"/>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8"/>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8"/>
          <p:cNvGrpSpPr/>
          <p:nvPr/>
        </p:nvGrpSpPr>
        <p:grpSpPr>
          <a:xfrm>
            <a:off x="2957699" y="2329763"/>
            <a:ext cx="403651" cy="305996"/>
            <a:chOff x="2970874" y="2329763"/>
            <a:chExt cx="403651" cy="305996"/>
          </a:xfrm>
        </p:grpSpPr>
        <p:sp>
          <p:nvSpPr>
            <p:cNvPr id="5874" name="Google Shape;5874;p58"/>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8"/>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8"/>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8"/>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8"/>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8"/>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8"/>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8"/>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8"/>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58"/>
          <p:cNvGrpSpPr/>
          <p:nvPr/>
        </p:nvGrpSpPr>
        <p:grpSpPr>
          <a:xfrm>
            <a:off x="3532620" y="2318755"/>
            <a:ext cx="387835" cy="327933"/>
            <a:chOff x="3545795" y="2318755"/>
            <a:chExt cx="387835" cy="327933"/>
          </a:xfrm>
        </p:grpSpPr>
        <p:sp>
          <p:nvSpPr>
            <p:cNvPr id="5884" name="Google Shape;5884;p58"/>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8"/>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8"/>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7" name="Google Shape;5887;p58"/>
            <p:cNvGrpSpPr/>
            <p:nvPr/>
          </p:nvGrpSpPr>
          <p:grpSpPr>
            <a:xfrm>
              <a:off x="3545795" y="2322301"/>
              <a:ext cx="387835" cy="324387"/>
              <a:chOff x="3545795" y="2322301"/>
              <a:chExt cx="387835" cy="324387"/>
            </a:xfrm>
          </p:grpSpPr>
          <p:sp>
            <p:nvSpPr>
              <p:cNvPr id="5888" name="Google Shape;5888;p58"/>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8"/>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8"/>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8"/>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8"/>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8"/>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8"/>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5" name="Google Shape;5895;p58"/>
          <p:cNvGrpSpPr/>
          <p:nvPr/>
        </p:nvGrpSpPr>
        <p:grpSpPr>
          <a:xfrm>
            <a:off x="4705294" y="2306984"/>
            <a:ext cx="364294" cy="351552"/>
            <a:chOff x="4718468" y="2306984"/>
            <a:chExt cx="364294" cy="351552"/>
          </a:xfrm>
        </p:grpSpPr>
        <p:sp>
          <p:nvSpPr>
            <p:cNvPr id="5896" name="Google Shape;5896;p58"/>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8"/>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8"/>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8"/>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8"/>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8"/>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8"/>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8"/>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8"/>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8"/>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58"/>
          <p:cNvGrpSpPr/>
          <p:nvPr/>
        </p:nvGrpSpPr>
        <p:grpSpPr>
          <a:xfrm>
            <a:off x="4134734" y="2303017"/>
            <a:ext cx="361194" cy="359355"/>
            <a:chOff x="4147908" y="2303017"/>
            <a:chExt cx="361194" cy="359355"/>
          </a:xfrm>
        </p:grpSpPr>
        <p:sp>
          <p:nvSpPr>
            <p:cNvPr id="5907" name="Google Shape;5907;p58"/>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8"/>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8"/>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8"/>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8"/>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8"/>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8"/>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8"/>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8"/>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8"/>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8"/>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8"/>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8"/>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8"/>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58"/>
          <p:cNvGrpSpPr/>
          <p:nvPr/>
        </p:nvGrpSpPr>
        <p:grpSpPr>
          <a:xfrm>
            <a:off x="5278954" y="2299891"/>
            <a:ext cx="367027" cy="365214"/>
            <a:chOff x="5292128" y="2299891"/>
            <a:chExt cx="367027" cy="365214"/>
          </a:xfrm>
        </p:grpSpPr>
        <p:sp>
          <p:nvSpPr>
            <p:cNvPr id="5922" name="Google Shape;5922;p58"/>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8"/>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8"/>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8"/>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8"/>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8"/>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8" name="Google Shape;5928;p58"/>
          <p:cNvGrpSpPr/>
          <p:nvPr/>
        </p:nvGrpSpPr>
        <p:grpSpPr>
          <a:xfrm>
            <a:off x="5860443" y="2309901"/>
            <a:ext cx="345720" cy="345720"/>
            <a:chOff x="5873617" y="2309901"/>
            <a:chExt cx="345720" cy="345720"/>
          </a:xfrm>
        </p:grpSpPr>
        <p:sp>
          <p:nvSpPr>
            <p:cNvPr id="5929" name="Google Shape;5929;p58"/>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8"/>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8"/>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8"/>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8"/>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8"/>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8"/>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8"/>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8"/>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8"/>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8"/>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8"/>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8"/>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8"/>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8"/>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8"/>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8"/>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8"/>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8"/>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8" name="Google Shape;5948;p58"/>
          <p:cNvGrpSpPr/>
          <p:nvPr/>
        </p:nvGrpSpPr>
        <p:grpSpPr>
          <a:xfrm>
            <a:off x="6850154" y="2297710"/>
            <a:ext cx="391460" cy="370127"/>
            <a:chOff x="6863329" y="2297710"/>
            <a:chExt cx="391460" cy="370127"/>
          </a:xfrm>
        </p:grpSpPr>
        <p:sp>
          <p:nvSpPr>
            <p:cNvPr id="5949" name="Google Shape;5949;p58"/>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8"/>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8"/>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8"/>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8"/>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8"/>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8"/>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8"/>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8"/>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58"/>
          <p:cNvGrpSpPr/>
          <p:nvPr/>
        </p:nvGrpSpPr>
        <p:grpSpPr>
          <a:xfrm>
            <a:off x="7408313" y="2318518"/>
            <a:ext cx="342620" cy="328459"/>
            <a:chOff x="7421488" y="2318518"/>
            <a:chExt cx="342620" cy="328459"/>
          </a:xfrm>
        </p:grpSpPr>
        <p:sp>
          <p:nvSpPr>
            <p:cNvPr id="5959" name="Google Shape;5959;p58"/>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8"/>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8"/>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8"/>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8"/>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8"/>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8"/>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58"/>
          <p:cNvGrpSpPr/>
          <p:nvPr/>
        </p:nvGrpSpPr>
        <p:grpSpPr>
          <a:xfrm>
            <a:off x="2495198" y="2779889"/>
            <a:ext cx="337523" cy="337680"/>
            <a:chOff x="2508373" y="2779889"/>
            <a:chExt cx="337523" cy="337680"/>
          </a:xfrm>
        </p:grpSpPr>
        <p:sp>
          <p:nvSpPr>
            <p:cNvPr id="5967" name="Google Shape;5967;p58"/>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8"/>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8"/>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8"/>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8"/>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8"/>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58"/>
          <p:cNvGrpSpPr/>
          <p:nvPr/>
        </p:nvGrpSpPr>
        <p:grpSpPr>
          <a:xfrm>
            <a:off x="2137900" y="4141593"/>
            <a:ext cx="410613" cy="372229"/>
            <a:chOff x="1884401" y="4141593"/>
            <a:chExt cx="410613" cy="372229"/>
          </a:xfrm>
        </p:grpSpPr>
        <p:sp>
          <p:nvSpPr>
            <p:cNvPr id="5974" name="Google Shape;5974;p58"/>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8"/>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8"/>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8"/>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8"/>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8"/>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8"/>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58"/>
          <p:cNvGrpSpPr/>
          <p:nvPr/>
        </p:nvGrpSpPr>
        <p:grpSpPr>
          <a:xfrm>
            <a:off x="1417658" y="2773689"/>
            <a:ext cx="294515" cy="349897"/>
            <a:chOff x="1430832" y="2773689"/>
            <a:chExt cx="294515" cy="349897"/>
          </a:xfrm>
        </p:grpSpPr>
        <p:sp>
          <p:nvSpPr>
            <p:cNvPr id="5982" name="Google Shape;5982;p58"/>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8"/>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8"/>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8"/>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8"/>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8"/>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8"/>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8"/>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8"/>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8"/>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8"/>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8"/>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8"/>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58"/>
          <p:cNvGrpSpPr/>
          <p:nvPr/>
        </p:nvGrpSpPr>
        <p:grpSpPr>
          <a:xfrm>
            <a:off x="3069042" y="2788586"/>
            <a:ext cx="288866" cy="320236"/>
            <a:chOff x="3082217" y="2788586"/>
            <a:chExt cx="288866" cy="320236"/>
          </a:xfrm>
        </p:grpSpPr>
        <p:sp>
          <p:nvSpPr>
            <p:cNvPr id="5996" name="Google Shape;5996;p58"/>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8"/>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8"/>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8"/>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8"/>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8"/>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8"/>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58"/>
          <p:cNvGrpSpPr/>
          <p:nvPr/>
        </p:nvGrpSpPr>
        <p:grpSpPr>
          <a:xfrm>
            <a:off x="3597382" y="2780704"/>
            <a:ext cx="325017" cy="336052"/>
            <a:chOff x="3610557" y="2780704"/>
            <a:chExt cx="325017" cy="336052"/>
          </a:xfrm>
        </p:grpSpPr>
        <p:sp>
          <p:nvSpPr>
            <p:cNvPr id="6004" name="Google Shape;6004;p58"/>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8"/>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8"/>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7" name="Google Shape;6007;p58"/>
          <p:cNvGrpSpPr/>
          <p:nvPr/>
        </p:nvGrpSpPr>
        <p:grpSpPr>
          <a:xfrm>
            <a:off x="4165893" y="2811495"/>
            <a:ext cx="286475" cy="274390"/>
            <a:chOff x="4179067" y="2811495"/>
            <a:chExt cx="286475" cy="274390"/>
          </a:xfrm>
        </p:grpSpPr>
        <p:sp>
          <p:nvSpPr>
            <p:cNvPr id="6008" name="Google Shape;6008;p58"/>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8"/>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8"/>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8"/>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8"/>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8"/>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8"/>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8"/>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8"/>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58"/>
          <p:cNvGrpSpPr/>
          <p:nvPr/>
        </p:nvGrpSpPr>
        <p:grpSpPr>
          <a:xfrm>
            <a:off x="4673583" y="2762156"/>
            <a:ext cx="371047" cy="374199"/>
            <a:chOff x="4686757" y="2762156"/>
            <a:chExt cx="371047" cy="374199"/>
          </a:xfrm>
        </p:grpSpPr>
        <p:sp>
          <p:nvSpPr>
            <p:cNvPr id="6018" name="Google Shape;6018;p58"/>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8"/>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8"/>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8"/>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8"/>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8"/>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8"/>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5" name="Google Shape;6025;p58"/>
          <p:cNvGrpSpPr/>
          <p:nvPr/>
        </p:nvGrpSpPr>
        <p:grpSpPr>
          <a:xfrm>
            <a:off x="5208438" y="2784802"/>
            <a:ext cx="406567" cy="327855"/>
            <a:chOff x="5221613" y="2784802"/>
            <a:chExt cx="406567" cy="327855"/>
          </a:xfrm>
        </p:grpSpPr>
        <p:sp>
          <p:nvSpPr>
            <p:cNvPr id="6026" name="Google Shape;6026;p58"/>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8"/>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8"/>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8"/>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8"/>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8"/>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8"/>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8"/>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8"/>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8"/>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8"/>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8"/>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8"/>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8"/>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8"/>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8"/>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8"/>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8"/>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8"/>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8"/>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8"/>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8"/>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8"/>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8"/>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8"/>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8"/>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8"/>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8"/>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8"/>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8"/>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6" name="Google Shape;6056;p58"/>
          <p:cNvGrpSpPr/>
          <p:nvPr/>
        </p:nvGrpSpPr>
        <p:grpSpPr>
          <a:xfrm>
            <a:off x="5799412" y="2760921"/>
            <a:ext cx="303605" cy="375434"/>
            <a:chOff x="5812586" y="2760921"/>
            <a:chExt cx="303605" cy="375434"/>
          </a:xfrm>
        </p:grpSpPr>
        <p:sp>
          <p:nvSpPr>
            <p:cNvPr id="6057" name="Google Shape;6057;p58"/>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8"/>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8"/>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8"/>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8"/>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8"/>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8"/>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8"/>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8"/>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8"/>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8"/>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58"/>
          <p:cNvGrpSpPr/>
          <p:nvPr/>
        </p:nvGrpSpPr>
        <p:grpSpPr>
          <a:xfrm>
            <a:off x="6321499" y="2759633"/>
            <a:ext cx="378508" cy="378166"/>
            <a:chOff x="6334673" y="2759633"/>
            <a:chExt cx="378508" cy="378166"/>
          </a:xfrm>
        </p:grpSpPr>
        <p:sp>
          <p:nvSpPr>
            <p:cNvPr id="6069" name="Google Shape;6069;p58"/>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8"/>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8"/>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8"/>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3" name="Google Shape;6073;p58"/>
          <p:cNvGrpSpPr/>
          <p:nvPr/>
        </p:nvGrpSpPr>
        <p:grpSpPr>
          <a:xfrm>
            <a:off x="7999471" y="2806477"/>
            <a:ext cx="319763" cy="284505"/>
            <a:chOff x="8012645" y="2806477"/>
            <a:chExt cx="319763" cy="284505"/>
          </a:xfrm>
        </p:grpSpPr>
        <p:sp>
          <p:nvSpPr>
            <p:cNvPr id="6074" name="Google Shape;6074;p58"/>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8"/>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8"/>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8"/>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8"/>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8"/>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8"/>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8"/>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8"/>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8"/>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58"/>
          <p:cNvGrpSpPr/>
          <p:nvPr/>
        </p:nvGrpSpPr>
        <p:grpSpPr>
          <a:xfrm>
            <a:off x="2707935" y="4162138"/>
            <a:ext cx="385339" cy="388071"/>
            <a:chOff x="2454435" y="4162138"/>
            <a:chExt cx="385339" cy="388071"/>
          </a:xfrm>
        </p:grpSpPr>
        <p:sp>
          <p:nvSpPr>
            <p:cNvPr id="6085" name="Google Shape;6085;p58"/>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8"/>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8"/>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8"/>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8"/>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8"/>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8"/>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8"/>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8"/>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8"/>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8"/>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58"/>
          <p:cNvGrpSpPr/>
          <p:nvPr/>
        </p:nvGrpSpPr>
        <p:grpSpPr>
          <a:xfrm>
            <a:off x="3855439" y="4161192"/>
            <a:ext cx="275178" cy="388912"/>
            <a:chOff x="3601939" y="4161192"/>
            <a:chExt cx="275178" cy="388912"/>
          </a:xfrm>
        </p:grpSpPr>
        <p:sp>
          <p:nvSpPr>
            <p:cNvPr id="6097" name="Google Shape;6097;p58"/>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8"/>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8"/>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8"/>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8"/>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8"/>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8"/>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8"/>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8"/>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8"/>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58"/>
          <p:cNvGrpSpPr/>
          <p:nvPr/>
        </p:nvGrpSpPr>
        <p:grpSpPr>
          <a:xfrm>
            <a:off x="822849" y="3215146"/>
            <a:ext cx="375802" cy="371677"/>
            <a:chOff x="836023" y="3215146"/>
            <a:chExt cx="375802" cy="371677"/>
          </a:xfrm>
        </p:grpSpPr>
        <p:sp>
          <p:nvSpPr>
            <p:cNvPr id="6108" name="Google Shape;6108;p58"/>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8"/>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8"/>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8"/>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8"/>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8"/>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8"/>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8"/>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8"/>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8"/>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8"/>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8"/>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8"/>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8"/>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8"/>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8"/>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58"/>
          <p:cNvGrpSpPr/>
          <p:nvPr/>
        </p:nvGrpSpPr>
        <p:grpSpPr>
          <a:xfrm>
            <a:off x="1343123" y="3210890"/>
            <a:ext cx="431368" cy="380189"/>
            <a:chOff x="1356297" y="3210890"/>
            <a:chExt cx="431368" cy="380189"/>
          </a:xfrm>
        </p:grpSpPr>
        <p:sp>
          <p:nvSpPr>
            <p:cNvPr id="6125" name="Google Shape;6125;p58"/>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8"/>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8"/>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8"/>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8"/>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8"/>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8"/>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8"/>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8"/>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8"/>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8"/>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8"/>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8"/>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58"/>
          <p:cNvGrpSpPr/>
          <p:nvPr/>
        </p:nvGrpSpPr>
        <p:grpSpPr>
          <a:xfrm>
            <a:off x="1890563" y="3215540"/>
            <a:ext cx="411874" cy="370731"/>
            <a:chOff x="1903737" y="3215540"/>
            <a:chExt cx="411874" cy="370731"/>
          </a:xfrm>
        </p:grpSpPr>
        <p:sp>
          <p:nvSpPr>
            <p:cNvPr id="6139" name="Google Shape;6139;p58"/>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8"/>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8"/>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8"/>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8"/>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8"/>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8"/>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8"/>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8"/>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58"/>
          <p:cNvGrpSpPr/>
          <p:nvPr/>
        </p:nvGrpSpPr>
        <p:grpSpPr>
          <a:xfrm>
            <a:off x="2455290" y="3248854"/>
            <a:ext cx="397818" cy="304078"/>
            <a:chOff x="2468465" y="3248854"/>
            <a:chExt cx="397818" cy="304078"/>
          </a:xfrm>
        </p:grpSpPr>
        <p:sp>
          <p:nvSpPr>
            <p:cNvPr id="6149" name="Google Shape;6149;p58"/>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8"/>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8"/>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8"/>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8"/>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8"/>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58"/>
          <p:cNvGrpSpPr/>
          <p:nvPr/>
        </p:nvGrpSpPr>
        <p:grpSpPr>
          <a:xfrm>
            <a:off x="3003992" y="3216013"/>
            <a:ext cx="394376" cy="369812"/>
            <a:chOff x="3017166" y="3216013"/>
            <a:chExt cx="394376" cy="369812"/>
          </a:xfrm>
        </p:grpSpPr>
        <p:sp>
          <p:nvSpPr>
            <p:cNvPr id="6156" name="Google Shape;6156;p58"/>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8"/>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58"/>
          <p:cNvGrpSpPr/>
          <p:nvPr/>
        </p:nvGrpSpPr>
        <p:grpSpPr>
          <a:xfrm>
            <a:off x="4196868" y="3213228"/>
            <a:ext cx="199014" cy="375408"/>
            <a:chOff x="4210043" y="3213228"/>
            <a:chExt cx="199014" cy="375408"/>
          </a:xfrm>
        </p:grpSpPr>
        <p:sp>
          <p:nvSpPr>
            <p:cNvPr id="6159" name="Google Shape;6159;p58"/>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8"/>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8"/>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8"/>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8"/>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8"/>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8"/>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8"/>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8"/>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8"/>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58"/>
          <p:cNvGrpSpPr/>
          <p:nvPr/>
        </p:nvGrpSpPr>
        <p:grpSpPr>
          <a:xfrm>
            <a:off x="4804971" y="3203323"/>
            <a:ext cx="77845" cy="395165"/>
            <a:chOff x="4818146" y="3203323"/>
            <a:chExt cx="77845" cy="395165"/>
          </a:xfrm>
        </p:grpSpPr>
        <p:sp>
          <p:nvSpPr>
            <p:cNvPr id="6170" name="Google Shape;6170;p58"/>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8"/>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8"/>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8"/>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8"/>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8"/>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8"/>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8"/>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58"/>
          <p:cNvGrpSpPr/>
          <p:nvPr/>
        </p:nvGrpSpPr>
        <p:grpSpPr>
          <a:xfrm>
            <a:off x="5215716" y="3235428"/>
            <a:ext cx="344091" cy="332767"/>
            <a:chOff x="5228890" y="3235428"/>
            <a:chExt cx="344091" cy="332767"/>
          </a:xfrm>
        </p:grpSpPr>
        <p:sp>
          <p:nvSpPr>
            <p:cNvPr id="6179" name="Google Shape;6179;p58"/>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8"/>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8"/>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8"/>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8"/>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58"/>
          <p:cNvGrpSpPr/>
          <p:nvPr/>
        </p:nvGrpSpPr>
        <p:grpSpPr>
          <a:xfrm>
            <a:off x="5744739" y="3227047"/>
            <a:ext cx="388544" cy="347927"/>
            <a:chOff x="5757913" y="3227047"/>
            <a:chExt cx="388544" cy="347927"/>
          </a:xfrm>
        </p:grpSpPr>
        <p:sp>
          <p:nvSpPr>
            <p:cNvPr id="6185" name="Google Shape;6185;p58"/>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8"/>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58"/>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58"/>
          <p:cNvGrpSpPr/>
          <p:nvPr/>
        </p:nvGrpSpPr>
        <p:grpSpPr>
          <a:xfrm>
            <a:off x="6881681" y="3227074"/>
            <a:ext cx="324938" cy="347717"/>
            <a:chOff x="6894856" y="3227074"/>
            <a:chExt cx="324938" cy="347717"/>
          </a:xfrm>
        </p:grpSpPr>
        <p:sp>
          <p:nvSpPr>
            <p:cNvPr id="6189" name="Google Shape;6189;p58"/>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8"/>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8"/>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8"/>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8"/>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8"/>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8"/>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8"/>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8"/>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8"/>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8"/>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8"/>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8"/>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8"/>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8"/>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58"/>
          <p:cNvGrpSpPr/>
          <p:nvPr/>
        </p:nvGrpSpPr>
        <p:grpSpPr>
          <a:xfrm>
            <a:off x="7401772" y="3220873"/>
            <a:ext cx="360091" cy="360117"/>
            <a:chOff x="7414946" y="3220873"/>
            <a:chExt cx="360091" cy="360117"/>
          </a:xfrm>
        </p:grpSpPr>
        <p:sp>
          <p:nvSpPr>
            <p:cNvPr id="6205" name="Google Shape;6205;p58"/>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8"/>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8"/>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8"/>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8"/>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8"/>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8"/>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8"/>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8"/>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8"/>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8"/>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58"/>
          <p:cNvGrpSpPr/>
          <p:nvPr/>
        </p:nvGrpSpPr>
        <p:grpSpPr>
          <a:xfrm>
            <a:off x="8014052" y="3215041"/>
            <a:ext cx="231829" cy="371782"/>
            <a:chOff x="8027227" y="3215041"/>
            <a:chExt cx="231829" cy="371782"/>
          </a:xfrm>
        </p:grpSpPr>
        <p:sp>
          <p:nvSpPr>
            <p:cNvPr id="6217" name="Google Shape;6217;p58"/>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8"/>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8"/>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8"/>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8"/>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8"/>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8"/>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8"/>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8"/>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8"/>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58"/>
          <p:cNvGrpSpPr/>
          <p:nvPr/>
        </p:nvGrpSpPr>
        <p:grpSpPr>
          <a:xfrm>
            <a:off x="4347102" y="4146138"/>
            <a:ext cx="395638" cy="420544"/>
            <a:chOff x="4093603" y="4146138"/>
            <a:chExt cx="395638" cy="420544"/>
          </a:xfrm>
        </p:grpSpPr>
        <p:sp>
          <p:nvSpPr>
            <p:cNvPr id="6228" name="Google Shape;6228;p58"/>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8"/>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8"/>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8"/>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8"/>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8"/>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8"/>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8"/>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8"/>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8"/>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8"/>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8"/>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8"/>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8"/>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8"/>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8"/>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8"/>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5" name="Google Shape;6245;p58"/>
          <p:cNvGrpSpPr/>
          <p:nvPr/>
        </p:nvGrpSpPr>
        <p:grpSpPr>
          <a:xfrm>
            <a:off x="4897905" y="4162322"/>
            <a:ext cx="392065" cy="387887"/>
            <a:chOff x="4644406" y="4162322"/>
            <a:chExt cx="392065" cy="387887"/>
          </a:xfrm>
        </p:grpSpPr>
        <p:sp>
          <p:nvSpPr>
            <p:cNvPr id="6246" name="Google Shape;6246;p58"/>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8"/>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8"/>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8"/>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8"/>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8"/>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58"/>
          <p:cNvGrpSpPr/>
          <p:nvPr/>
        </p:nvGrpSpPr>
        <p:grpSpPr>
          <a:xfrm>
            <a:off x="5981882" y="4221698"/>
            <a:ext cx="417128" cy="269162"/>
            <a:chOff x="5728383" y="4221698"/>
            <a:chExt cx="417128" cy="269162"/>
          </a:xfrm>
        </p:grpSpPr>
        <p:sp>
          <p:nvSpPr>
            <p:cNvPr id="6253" name="Google Shape;6253;p58"/>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8"/>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8"/>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8"/>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8"/>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8"/>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8"/>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8"/>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8"/>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8"/>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8"/>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8"/>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58"/>
          <p:cNvGrpSpPr/>
          <p:nvPr/>
        </p:nvGrpSpPr>
        <p:grpSpPr>
          <a:xfrm>
            <a:off x="821036" y="3696905"/>
            <a:ext cx="371782" cy="342751"/>
            <a:chOff x="834210" y="3696905"/>
            <a:chExt cx="371782" cy="342751"/>
          </a:xfrm>
        </p:grpSpPr>
        <p:sp>
          <p:nvSpPr>
            <p:cNvPr id="6266" name="Google Shape;6266;p58"/>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8"/>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8"/>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8"/>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8"/>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8"/>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8"/>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8"/>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8"/>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8"/>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8"/>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8"/>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58"/>
          <p:cNvGrpSpPr/>
          <p:nvPr/>
        </p:nvGrpSpPr>
        <p:grpSpPr>
          <a:xfrm>
            <a:off x="1346223" y="3682271"/>
            <a:ext cx="395296" cy="371966"/>
            <a:chOff x="1359398" y="3682271"/>
            <a:chExt cx="395296" cy="371966"/>
          </a:xfrm>
        </p:grpSpPr>
        <p:sp>
          <p:nvSpPr>
            <p:cNvPr id="6279" name="Google Shape;6279;p58"/>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8"/>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8"/>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8"/>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8"/>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8"/>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8"/>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58"/>
          <p:cNvGrpSpPr/>
          <p:nvPr/>
        </p:nvGrpSpPr>
        <p:grpSpPr>
          <a:xfrm>
            <a:off x="1894924" y="3682271"/>
            <a:ext cx="395296" cy="371966"/>
            <a:chOff x="1908099" y="3682271"/>
            <a:chExt cx="395296" cy="371966"/>
          </a:xfrm>
        </p:grpSpPr>
        <p:sp>
          <p:nvSpPr>
            <p:cNvPr id="6287" name="Google Shape;6287;p58"/>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8"/>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8"/>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8"/>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8"/>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8"/>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8"/>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58"/>
          <p:cNvGrpSpPr/>
          <p:nvPr/>
        </p:nvGrpSpPr>
        <p:grpSpPr>
          <a:xfrm>
            <a:off x="2443625" y="3682271"/>
            <a:ext cx="395270" cy="371966"/>
            <a:chOff x="2456800" y="3682271"/>
            <a:chExt cx="395270" cy="371966"/>
          </a:xfrm>
        </p:grpSpPr>
        <p:sp>
          <p:nvSpPr>
            <p:cNvPr id="6295" name="Google Shape;6295;p58"/>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8"/>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8"/>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8"/>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8"/>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8"/>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8"/>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8"/>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8"/>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58"/>
          <p:cNvGrpSpPr/>
          <p:nvPr/>
        </p:nvGrpSpPr>
        <p:grpSpPr>
          <a:xfrm>
            <a:off x="3001075" y="3682271"/>
            <a:ext cx="391092" cy="371940"/>
            <a:chOff x="3014250" y="3682271"/>
            <a:chExt cx="391092" cy="371940"/>
          </a:xfrm>
        </p:grpSpPr>
        <p:sp>
          <p:nvSpPr>
            <p:cNvPr id="6305" name="Google Shape;6305;p58"/>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8"/>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8"/>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58"/>
          <p:cNvGrpSpPr/>
          <p:nvPr/>
        </p:nvGrpSpPr>
        <p:grpSpPr>
          <a:xfrm>
            <a:off x="3555950" y="3702947"/>
            <a:ext cx="388728" cy="330692"/>
            <a:chOff x="3569125" y="3702947"/>
            <a:chExt cx="388728" cy="330692"/>
          </a:xfrm>
        </p:grpSpPr>
        <p:sp>
          <p:nvSpPr>
            <p:cNvPr id="6309" name="Google Shape;6309;p58"/>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8"/>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8"/>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8"/>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58"/>
          <p:cNvGrpSpPr/>
          <p:nvPr/>
        </p:nvGrpSpPr>
        <p:grpSpPr>
          <a:xfrm>
            <a:off x="4098819" y="3682455"/>
            <a:ext cx="387992" cy="371625"/>
            <a:chOff x="4111994" y="3682455"/>
            <a:chExt cx="387992" cy="371625"/>
          </a:xfrm>
        </p:grpSpPr>
        <p:sp>
          <p:nvSpPr>
            <p:cNvPr id="6314" name="Google Shape;6314;p58"/>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8"/>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58"/>
          <p:cNvGrpSpPr/>
          <p:nvPr/>
        </p:nvGrpSpPr>
        <p:grpSpPr>
          <a:xfrm>
            <a:off x="4661734" y="3682271"/>
            <a:ext cx="371966" cy="371966"/>
            <a:chOff x="4674908" y="3682271"/>
            <a:chExt cx="371966" cy="371966"/>
          </a:xfrm>
        </p:grpSpPr>
        <p:sp>
          <p:nvSpPr>
            <p:cNvPr id="6317" name="Google Shape;6317;p58"/>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8"/>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8"/>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8"/>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58"/>
          <p:cNvGrpSpPr/>
          <p:nvPr/>
        </p:nvGrpSpPr>
        <p:grpSpPr>
          <a:xfrm>
            <a:off x="5210435" y="3731112"/>
            <a:ext cx="371782" cy="274285"/>
            <a:chOff x="5223609" y="3731112"/>
            <a:chExt cx="371782" cy="274285"/>
          </a:xfrm>
        </p:grpSpPr>
        <p:sp>
          <p:nvSpPr>
            <p:cNvPr id="6322" name="Google Shape;6322;p58"/>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8"/>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4" name="Google Shape;6324;p58"/>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5" name="Google Shape;6325;p58"/>
          <p:cNvGrpSpPr/>
          <p:nvPr/>
        </p:nvGrpSpPr>
        <p:grpSpPr>
          <a:xfrm>
            <a:off x="6306734" y="3696721"/>
            <a:ext cx="373963" cy="343119"/>
            <a:chOff x="6319908" y="3696721"/>
            <a:chExt cx="373963" cy="343119"/>
          </a:xfrm>
        </p:grpSpPr>
        <p:sp>
          <p:nvSpPr>
            <p:cNvPr id="6326" name="Google Shape;6326;p58"/>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8"/>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8"/>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8"/>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8"/>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8"/>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8"/>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8"/>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8"/>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58"/>
          <p:cNvGrpSpPr/>
          <p:nvPr/>
        </p:nvGrpSpPr>
        <p:grpSpPr>
          <a:xfrm>
            <a:off x="6858167" y="3740044"/>
            <a:ext cx="371966" cy="256420"/>
            <a:chOff x="6871342" y="3740044"/>
            <a:chExt cx="371966" cy="256420"/>
          </a:xfrm>
        </p:grpSpPr>
        <p:sp>
          <p:nvSpPr>
            <p:cNvPr id="6336" name="Google Shape;6336;p58"/>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8"/>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8"/>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8"/>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8"/>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8"/>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8"/>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8"/>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8"/>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8"/>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8"/>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8"/>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58"/>
          <p:cNvGrpSpPr/>
          <p:nvPr/>
        </p:nvGrpSpPr>
        <p:grpSpPr>
          <a:xfrm>
            <a:off x="7389187" y="3681535"/>
            <a:ext cx="402757" cy="372728"/>
            <a:chOff x="7402362" y="3681535"/>
            <a:chExt cx="402757" cy="372728"/>
          </a:xfrm>
        </p:grpSpPr>
        <p:sp>
          <p:nvSpPr>
            <p:cNvPr id="6349" name="Google Shape;6349;p58"/>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8"/>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8"/>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8"/>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8"/>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8"/>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8"/>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8"/>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8"/>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8"/>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8"/>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8"/>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8"/>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8"/>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8"/>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8"/>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58"/>
          <p:cNvGrpSpPr/>
          <p:nvPr/>
        </p:nvGrpSpPr>
        <p:grpSpPr>
          <a:xfrm>
            <a:off x="7947530" y="3736235"/>
            <a:ext cx="378902" cy="264065"/>
            <a:chOff x="7960705" y="3736235"/>
            <a:chExt cx="378902" cy="264065"/>
          </a:xfrm>
        </p:grpSpPr>
        <p:sp>
          <p:nvSpPr>
            <p:cNvPr id="6366" name="Google Shape;6366;p58"/>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8"/>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8"/>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8"/>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8"/>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8"/>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8"/>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8"/>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8"/>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8"/>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8"/>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8"/>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8"/>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8"/>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58"/>
          <p:cNvGrpSpPr/>
          <p:nvPr/>
        </p:nvGrpSpPr>
        <p:grpSpPr>
          <a:xfrm>
            <a:off x="6654327" y="4162270"/>
            <a:ext cx="166200" cy="388019"/>
            <a:chOff x="6400828" y="4162270"/>
            <a:chExt cx="166200" cy="388019"/>
          </a:xfrm>
        </p:grpSpPr>
        <p:sp>
          <p:nvSpPr>
            <p:cNvPr id="6381" name="Google Shape;6381;p58"/>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8"/>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8"/>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8"/>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8"/>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8"/>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8"/>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58"/>
          <p:cNvGrpSpPr/>
          <p:nvPr/>
        </p:nvGrpSpPr>
        <p:grpSpPr>
          <a:xfrm>
            <a:off x="7173314" y="4162270"/>
            <a:ext cx="225260" cy="388019"/>
            <a:chOff x="6919815" y="4162270"/>
            <a:chExt cx="225260" cy="388019"/>
          </a:xfrm>
        </p:grpSpPr>
        <p:sp>
          <p:nvSpPr>
            <p:cNvPr id="6389" name="Google Shape;6389;p58"/>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8"/>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8"/>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8"/>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8"/>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8"/>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8"/>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8"/>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58"/>
          <p:cNvGrpSpPr/>
          <p:nvPr/>
        </p:nvGrpSpPr>
        <p:grpSpPr>
          <a:xfrm>
            <a:off x="7639099" y="4177035"/>
            <a:ext cx="388728" cy="358383"/>
            <a:chOff x="7385600" y="4177035"/>
            <a:chExt cx="388728" cy="358383"/>
          </a:xfrm>
        </p:grpSpPr>
        <p:sp>
          <p:nvSpPr>
            <p:cNvPr id="6398" name="Google Shape;6398;p58"/>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8"/>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8"/>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8"/>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8"/>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8"/>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8"/>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58"/>
          <p:cNvGrpSpPr/>
          <p:nvPr/>
        </p:nvGrpSpPr>
        <p:grpSpPr>
          <a:xfrm>
            <a:off x="3611911" y="3259862"/>
            <a:ext cx="369207" cy="258259"/>
            <a:chOff x="3625085" y="3259862"/>
            <a:chExt cx="369207" cy="258259"/>
          </a:xfrm>
        </p:grpSpPr>
        <p:sp>
          <p:nvSpPr>
            <p:cNvPr id="6406" name="Google Shape;6406;p58"/>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8"/>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8"/>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8"/>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8"/>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8"/>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8"/>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8"/>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8"/>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8"/>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8"/>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8"/>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8"/>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9" name="Google Shape;6419;p58"/>
          <p:cNvGrpSpPr/>
          <p:nvPr/>
        </p:nvGrpSpPr>
        <p:grpSpPr>
          <a:xfrm>
            <a:off x="6304185" y="3276808"/>
            <a:ext cx="363217" cy="248590"/>
            <a:chOff x="6317360" y="3276808"/>
            <a:chExt cx="363217" cy="248590"/>
          </a:xfrm>
        </p:grpSpPr>
        <p:sp>
          <p:nvSpPr>
            <p:cNvPr id="6420" name="Google Shape;6420;p58"/>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8"/>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8"/>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8"/>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8"/>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8"/>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8"/>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8"/>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8"/>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8"/>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8"/>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8"/>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8"/>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8"/>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8"/>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8"/>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8"/>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8"/>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8"/>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8"/>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8"/>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8"/>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8"/>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8"/>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8"/>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8"/>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8"/>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7" name="Google Shape;6447;p58"/>
          <p:cNvGrpSpPr/>
          <p:nvPr/>
        </p:nvGrpSpPr>
        <p:grpSpPr>
          <a:xfrm>
            <a:off x="5337891" y="4183682"/>
            <a:ext cx="504064" cy="325595"/>
            <a:chOff x="5084391" y="4183682"/>
            <a:chExt cx="504064" cy="325595"/>
          </a:xfrm>
        </p:grpSpPr>
        <p:sp>
          <p:nvSpPr>
            <p:cNvPr id="6448" name="Google Shape;6448;p58"/>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8"/>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8"/>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8"/>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8"/>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8"/>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8"/>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8"/>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8"/>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8"/>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8"/>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8"/>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8"/>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8"/>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8"/>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8"/>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58"/>
          <p:cNvGrpSpPr/>
          <p:nvPr/>
        </p:nvGrpSpPr>
        <p:grpSpPr>
          <a:xfrm>
            <a:off x="7934420" y="2347996"/>
            <a:ext cx="379795" cy="267165"/>
            <a:chOff x="7947595" y="2347996"/>
            <a:chExt cx="379795" cy="267165"/>
          </a:xfrm>
        </p:grpSpPr>
        <p:sp>
          <p:nvSpPr>
            <p:cNvPr id="6465" name="Google Shape;6465;p58"/>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8"/>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8"/>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8"/>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8"/>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8"/>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8"/>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8"/>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8"/>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58"/>
          <p:cNvGrpSpPr/>
          <p:nvPr/>
        </p:nvGrpSpPr>
        <p:grpSpPr>
          <a:xfrm>
            <a:off x="6387469" y="2310269"/>
            <a:ext cx="275362" cy="338784"/>
            <a:chOff x="6400644" y="2310269"/>
            <a:chExt cx="275362" cy="338784"/>
          </a:xfrm>
        </p:grpSpPr>
        <p:sp>
          <p:nvSpPr>
            <p:cNvPr id="6475" name="Google Shape;6475;p58"/>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8"/>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8"/>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8"/>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8"/>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8"/>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8"/>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8"/>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8"/>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58"/>
          <p:cNvGrpSpPr/>
          <p:nvPr/>
        </p:nvGrpSpPr>
        <p:grpSpPr>
          <a:xfrm>
            <a:off x="1595767" y="4161009"/>
            <a:ext cx="359565" cy="358094"/>
            <a:chOff x="1342268" y="4161009"/>
            <a:chExt cx="359565" cy="358094"/>
          </a:xfrm>
        </p:grpSpPr>
        <p:sp>
          <p:nvSpPr>
            <p:cNvPr id="6489" name="Google Shape;6489;p58"/>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8"/>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8"/>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8"/>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8"/>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8"/>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8"/>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8"/>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8"/>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58"/>
          <p:cNvGrpSpPr/>
          <p:nvPr/>
        </p:nvGrpSpPr>
        <p:grpSpPr>
          <a:xfrm>
            <a:off x="1899837" y="2764940"/>
            <a:ext cx="417523" cy="374252"/>
            <a:chOff x="1913012" y="2764940"/>
            <a:chExt cx="417523" cy="374252"/>
          </a:xfrm>
        </p:grpSpPr>
        <p:sp>
          <p:nvSpPr>
            <p:cNvPr id="6499" name="Google Shape;6499;p58"/>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8"/>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8"/>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8"/>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8"/>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8"/>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8"/>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8"/>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8"/>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8"/>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8"/>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8"/>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1" name="Google Shape;6511;p58"/>
          <p:cNvGrpSpPr/>
          <p:nvPr/>
        </p:nvGrpSpPr>
        <p:grpSpPr>
          <a:xfrm>
            <a:off x="817568" y="2763601"/>
            <a:ext cx="384734" cy="381556"/>
            <a:chOff x="830742" y="2763601"/>
            <a:chExt cx="384734" cy="381556"/>
          </a:xfrm>
        </p:grpSpPr>
        <p:sp>
          <p:nvSpPr>
            <p:cNvPr id="6512" name="Google Shape;6512;p58"/>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8"/>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8"/>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8"/>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8"/>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8"/>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8"/>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8"/>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8"/>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8"/>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8"/>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8"/>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8"/>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8"/>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8"/>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8"/>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8"/>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8"/>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8"/>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8"/>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58"/>
          <p:cNvGrpSpPr/>
          <p:nvPr/>
        </p:nvGrpSpPr>
        <p:grpSpPr>
          <a:xfrm>
            <a:off x="3260997" y="4183419"/>
            <a:ext cx="375434" cy="329667"/>
            <a:chOff x="3007498" y="4183419"/>
            <a:chExt cx="375434" cy="329667"/>
          </a:xfrm>
        </p:grpSpPr>
        <p:sp>
          <p:nvSpPr>
            <p:cNvPr id="6534" name="Google Shape;6534;p58"/>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8"/>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8"/>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8"/>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8"/>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8"/>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8"/>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8"/>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8"/>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8"/>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8"/>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8"/>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8"/>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8"/>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8"/>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8"/>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8"/>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8"/>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58"/>
          <p:cNvGrpSpPr/>
          <p:nvPr/>
        </p:nvGrpSpPr>
        <p:grpSpPr>
          <a:xfrm>
            <a:off x="6906101" y="2766990"/>
            <a:ext cx="274550" cy="354728"/>
            <a:chOff x="7606826" y="2419290"/>
            <a:chExt cx="274550" cy="354728"/>
          </a:xfrm>
        </p:grpSpPr>
        <p:sp>
          <p:nvSpPr>
            <p:cNvPr id="6555" name="Google Shape;6555;p58"/>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8"/>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8"/>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8"/>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8"/>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8"/>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8"/>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8"/>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0" name="Google Shape;6570;p58"/>
          <p:cNvGrpSpPr/>
          <p:nvPr/>
        </p:nvGrpSpPr>
        <p:grpSpPr>
          <a:xfrm>
            <a:off x="7536994" y="2777003"/>
            <a:ext cx="263316" cy="354728"/>
            <a:chOff x="8062968" y="2419290"/>
            <a:chExt cx="263316" cy="354728"/>
          </a:xfrm>
        </p:grpSpPr>
        <p:sp>
          <p:nvSpPr>
            <p:cNvPr id="6571" name="Google Shape;6571;p58"/>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8"/>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8"/>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8"/>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8"/>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8"/>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8"/>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8" name="Google Shape;6588;p58"/>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6589" name="Google Shape;6589;p5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6590" name="Google Shape;6590;p58"/>
          <p:cNvGrpSpPr/>
          <p:nvPr/>
        </p:nvGrpSpPr>
        <p:grpSpPr>
          <a:xfrm>
            <a:off x="1089824" y="4149725"/>
            <a:ext cx="364280" cy="363684"/>
            <a:chOff x="836325" y="4149725"/>
            <a:chExt cx="364280" cy="363684"/>
          </a:xfrm>
        </p:grpSpPr>
        <p:sp>
          <p:nvSpPr>
            <p:cNvPr id="6591" name="Google Shape;6591;p58"/>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601"/>
        <p:cNvGrpSpPr/>
        <p:nvPr/>
      </p:nvGrpSpPr>
      <p:grpSpPr>
        <a:xfrm>
          <a:off x="0" y="0"/>
          <a:ext cx="0" cy="0"/>
          <a:chOff x="0" y="0"/>
          <a:chExt cx="0" cy="0"/>
        </a:xfrm>
      </p:grpSpPr>
      <p:grpSp>
        <p:nvGrpSpPr>
          <p:cNvPr id="6602" name="Google Shape;6602;p59"/>
          <p:cNvGrpSpPr/>
          <p:nvPr/>
        </p:nvGrpSpPr>
        <p:grpSpPr>
          <a:xfrm>
            <a:off x="7071588" y="2263554"/>
            <a:ext cx="362163" cy="347098"/>
            <a:chOff x="7075663" y="2444129"/>
            <a:chExt cx="362163" cy="347098"/>
          </a:xfrm>
        </p:grpSpPr>
        <p:sp>
          <p:nvSpPr>
            <p:cNvPr id="6603" name="Google Shape;6603;p59"/>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9"/>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9"/>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9"/>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9"/>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9"/>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9"/>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9"/>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59"/>
          <p:cNvGrpSpPr/>
          <p:nvPr/>
        </p:nvGrpSpPr>
        <p:grpSpPr>
          <a:xfrm>
            <a:off x="6634100" y="2256009"/>
            <a:ext cx="372197" cy="362163"/>
            <a:chOff x="6638175" y="2436584"/>
            <a:chExt cx="372197" cy="362163"/>
          </a:xfrm>
        </p:grpSpPr>
        <p:sp>
          <p:nvSpPr>
            <p:cNvPr id="6612" name="Google Shape;6612;p59"/>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9"/>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9"/>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9"/>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9"/>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9"/>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9"/>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9"/>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9"/>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9"/>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9"/>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9"/>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9"/>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59"/>
          <p:cNvGrpSpPr/>
          <p:nvPr/>
        </p:nvGrpSpPr>
        <p:grpSpPr>
          <a:xfrm>
            <a:off x="6188831" y="2258865"/>
            <a:ext cx="371699" cy="356084"/>
            <a:chOff x="6192906" y="2439440"/>
            <a:chExt cx="371699" cy="356084"/>
          </a:xfrm>
        </p:grpSpPr>
        <p:sp>
          <p:nvSpPr>
            <p:cNvPr id="6626" name="Google Shape;6626;p59"/>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9"/>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9"/>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9"/>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9"/>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9"/>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9"/>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9"/>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9"/>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9"/>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9"/>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9"/>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9"/>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9" name="Google Shape;6639;p59"/>
          <p:cNvGrpSpPr/>
          <p:nvPr/>
        </p:nvGrpSpPr>
        <p:grpSpPr>
          <a:xfrm>
            <a:off x="5758392" y="2256009"/>
            <a:ext cx="362163" cy="362163"/>
            <a:chOff x="5762467" y="2436584"/>
            <a:chExt cx="362163" cy="362163"/>
          </a:xfrm>
        </p:grpSpPr>
        <p:sp>
          <p:nvSpPr>
            <p:cNvPr id="6640" name="Google Shape;6640;p59"/>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9"/>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9"/>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9"/>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9"/>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9"/>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9"/>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9"/>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9"/>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9"/>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9"/>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9"/>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9"/>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9"/>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9"/>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9"/>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9"/>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9"/>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9"/>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9"/>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9"/>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9"/>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9"/>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9"/>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9"/>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59"/>
          <p:cNvGrpSpPr/>
          <p:nvPr/>
        </p:nvGrpSpPr>
        <p:grpSpPr>
          <a:xfrm>
            <a:off x="5319646" y="2256454"/>
            <a:ext cx="362922" cy="361219"/>
            <a:chOff x="5323721" y="2437029"/>
            <a:chExt cx="362922" cy="361219"/>
          </a:xfrm>
        </p:grpSpPr>
        <p:sp>
          <p:nvSpPr>
            <p:cNvPr id="6666" name="Google Shape;6666;p59"/>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9"/>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9"/>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9"/>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9"/>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9"/>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9"/>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9"/>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9"/>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9"/>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9"/>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9"/>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9"/>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9"/>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9"/>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9"/>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9"/>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59"/>
          <p:cNvGrpSpPr/>
          <p:nvPr/>
        </p:nvGrpSpPr>
        <p:grpSpPr>
          <a:xfrm>
            <a:off x="4871862" y="2288156"/>
            <a:ext cx="407122" cy="315448"/>
            <a:chOff x="4875937" y="2468731"/>
            <a:chExt cx="407122" cy="315448"/>
          </a:xfrm>
        </p:grpSpPr>
        <p:sp>
          <p:nvSpPr>
            <p:cNvPr id="6684" name="Google Shape;6684;p59"/>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9"/>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9"/>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9"/>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9"/>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9"/>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9"/>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9"/>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9"/>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9"/>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9"/>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9"/>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9"/>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9"/>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9"/>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9"/>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9"/>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9"/>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9"/>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59"/>
          <p:cNvGrpSpPr/>
          <p:nvPr/>
        </p:nvGrpSpPr>
        <p:grpSpPr>
          <a:xfrm>
            <a:off x="4889207" y="3624199"/>
            <a:ext cx="242114" cy="362163"/>
            <a:chOff x="4893282" y="3804774"/>
            <a:chExt cx="242114" cy="362163"/>
          </a:xfrm>
        </p:grpSpPr>
        <p:sp>
          <p:nvSpPr>
            <p:cNvPr id="6704" name="Google Shape;6704;p59"/>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9"/>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9"/>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9"/>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9"/>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9"/>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9"/>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9"/>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9"/>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9"/>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9"/>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9"/>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9"/>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9"/>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9"/>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9"/>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9"/>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9"/>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9"/>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9"/>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9"/>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9"/>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9"/>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9"/>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9"/>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9"/>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59"/>
          <p:cNvGrpSpPr/>
          <p:nvPr/>
        </p:nvGrpSpPr>
        <p:grpSpPr>
          <a:xfrm>
            <a:off x="6244087" y="3624199"/>
            <a:ext cx="231058" cy="362425"/>
            <a:chOff x="6248162" y="3804774"/>
            <a:chExt cx="231058" cy="362425"/>
          </a:xfrm>
        </p:grpSpPr>
        <p:sp>
          <p:nvSpPr>
            <p:cNvPr id="6731" name="Google Shape;6731;p59"/>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9"/>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9"/>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9"/>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59"/>
          <p:cNvGrpSpPr/>
          <p:nvPr/>
        </p:nvGrpSpPr>
        <p:grpSpPr>
          <a:xfrm>
            <a:off x="5342493" y="3624199"/>
            <a:ext cx="233337" cy="362163"/>
            <a:chOff x="5346568" y="3804774"/>
            <a:chExt cx="233337" cy="362163"/>
          </a:xfrm>
        </p:grpSpPr>
        <p:sp>
          <p:nvSpPr>
            <p:cNvPr id="6736" name="Google Shape;6736;p59"/>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9"/>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9"/>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9"/>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9"/>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9"/>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9"/>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9"/>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9"/>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9"/>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9"/>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9"/>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9"/>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9"/>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9"/>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9"/>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9"/>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9"/>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9"/>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59"/>
          <p:cNvGrpSpPr/>
          <p:nvPr/>
        </p:nvGrpSpPr>
        <p:grpSpPr>
          <a:xfrm>
            <a:off x="6700910" y="3624566"/>
            <a:ext cx="209967" cy="361639"/>
            <a:chOff x="6704985" y="3805141"/>
            <a:chExt cx="209967" cy="361639"/>
          </a:xfrm>
        </p:grpSpPr>
        <p:sp>
          <p:nvSpPr>
            <p:cNvPr id="6756" name="Google Shape;6756;p59"/>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9"/>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9"/>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9"/>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9"/>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9"/>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9"/>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9"/>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9"/>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9"/>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9"/>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9"/>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8" name="Google Shape;6768;p59"/>
          <p:cNvGrpSpPr/>
          <p:nvPr/>
        </p:nvGrpSpPr>
        <p:grpSpPr>
          <a:xfrm>
            <a:off x="7509809" y="2267694"/>
            <a:ext cx="363184" cy="338792"/>
            <a:chOff x="7513884" y="2448269"/>
            <a:chExt cx="363184" cy="338792"/>
          </a:xfrm>
        </p:grpSpPr>
        <p:sp>
          <p:nvSpPr>
            <p:cNvPr id="6769" name="Google Shape;6769;p59"/>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9"/>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9"/>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9"/>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9"/>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9"/>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9"/>
          <p:cNvGrpSpPr/>
          <p:nvPr/>
        </p:nvGrpSpPr>
        <p:grpSpPr>
          <a:xfrm>
            <a:off x="5773692" y="3624251"/>
            <a:ext cx="258699" cy="362136"/>
            <a:chOff x="5777767" y="3804826"/>
            <a:chExt cx="258699" cy="362136"/>
          </a:xfrm>
        </p:grpSpPr>
        <p:sp>
          <p:nvSpPr>
            <p:cNvPr id="6776" name="Google Shape;6776;p59"/>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9"/>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9"/>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59"/>
          <p:cNvGrpSpPr/>
          <p:nvPr/>
        </p:nvGrpSpPr>
        <p:grpSpPr>
          <a:xfrm>
            <a:off x="7949026" y="2256009"/>
            <a:ext cx="361691" cy="362163"/>
            <a:chOff x="7953101" y="2436584"/>
            <a:chExt cx="361691" cy="362163"/>
          </a:xfrm>
        </p:grpSpPr>
        <p:sp>
          <p:nvSpPr>
            <p:cNvPr id="6780" name="Google Shape;6780;p59"/>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9"/>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9"/>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9"/>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9"/>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9"/>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9"/>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9"/>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9"/>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9"/>
          <p:cNvGrpSpPr/>
          <p:nvPr/>
        </p:nvGrpSpPr>
        <p:grpSpPr>
          <a:xfrm>
            <a:off x="4855278" y="3174555"/>
            <a:ext cx="373481" cy="362267"/>
            <a:chOff x="4859353" y="3355130"/>
            <a:chExt cx="373481" cy="362267"/>
          </a:xfrm>
        </p:grpSpPr>
        <p:sp>
          <p:nvSpPr>
            <p:cNvPr id="6790" name="Google Shape;6790;p59"/>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9"/>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9"/>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9"/>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9"/>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9"/>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9"/>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9"/>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9"/>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9"/>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9"/>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9"/>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9"/>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9"/>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59"/>
          <p:cNvGrpSpPr/>
          <p:nvPr/>
        </p:nvGrpSpPr>
        <p:grpSpPr>
          <a:xfrm>
            <a:off x="6633603" y="1320407"/>
            <a:ext cx="378721" cy="362005"/>
            <a:chOff x="6637678" y="1500982"/>
            <a:chExt cx="378721" cy="362005"/>
          </a:xfrm>
        </p:grpSpPr>
        <p:sp>
          <p:nvSpPr>
            <p:cNvPr id="6805" name="Google Shape;6805;p59"/>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9"/>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9"/>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9"/>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9"/>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9"/>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9"/>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9"/>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9"/>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9"/>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9"/>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9"/>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9"/>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9"/>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9"/>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9"/>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59"/>
          <p:cNvGrpSpPr/>
          <p:nvPr/>
        </p:nvGrpSpPr>
        <p:grpSpPr>
          <a:xfrm>
            <a:off x="5823918" y="3174921"/>
            <a:ext cx="223041" cy="362163"/>
            <a:chOff x="5827993" y="3355496"/>
            <a:chExt cx="223041" cy="362163"/>
          </a:xfrm>
        </p:grpSpPr>
        <p:sp>
          <p:nvSpPr>
            <p:cNvPr id="6822" name="Google Shape;6822;p59"/>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9"/>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9"/>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9"/>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9"/>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9"/>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9"/>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9"/>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9"/>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9"/>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9"/>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9"/>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9"/>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9"/>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9"/>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59"/>
          <p:cNvGrpSpPr/>
          <p:nvPr/>
        </p:nvGrpSpPr>
        <p:grpSpPr>
          <a:xfrm>
            <a:off x="7524638" y="1320066"/>
            <a:ext cx="370520" cy="361586"/>
            <a:chOff x="7528713" y="1500641"/>
            <a:chExt cx="370520" cy="361586"/>
          </a:xfrm>
        </p:grpSpPr>
        <p:sp>
          <p:nvSpPr>
            <p:cNvPr id="6838" name="Google Shape;6838;p59"/>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9"/>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9"/>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9"/>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9"/>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9"/>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9"/>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59"/>
          <p:cNvGrpSpPr/>
          <p:nvPr/>
        </p:nvGrpSpPr>
        <p:grpSpPr>
          <a:xfrm>
            <a:off x="5313123" y="3174921"/>
            <a:ext cx="367429" cy="362163"/>
            <a:chOff x="5317198" y="3355496"/>
            <a:chExt cx="367429" cy="362163"/>
          </a:xfrm>
        </p:grpSpPr>
        <p:sp>
          <p:nvSpPr>
            <p:cNvPr id="6846" name="Google Shape;6846;p59"/>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9"/>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9"/>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9"/>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9"/>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9"/>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9"/>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9"/>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9"/>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9"/>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9"/>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9"/>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9"/>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9"/>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9"/>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9"/>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59"/>
          <p:cNvGrpSpPr/>
          <p:nvPr/>
        </p:nvGrpSpPr>
        <p:grpSpPr>
          <a:xfrm>
            <a:off x="5298896" y="1319988"/>
            <a:ext cx="383175" cy="362241"/>
            <a:chOff x="5302971" y="1500563"/>
            <a:chExt cx="383175" cy="362241"/>
          </a:xfrm>
        </p:grpSpPr>
        <p:sp>
          <p:nvSpPr>
            <p:cNvPr id="6863" name="Google Shape;6863;p59"/>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9"/>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59"/>
          <p:cNvGrpSpPr/>
          <p:nvPr/>
        </p:nvGrpSpPr>
        <p:grpSpPr>
          <a:xfrm>
            <a:off x="6198630" y="1344878"/>
            <a:ext cx="364180" cy="312461"/>
            <a:chOff x="6202705" y="1525453"/>
            <a:chExt cx="364180" cy="312461"/>
          </a:xfrm>
        </p:grpSpPr>
        <p:sp>
          <p:nvSpPr>
            <p:cNvPr id="6866" name="Google Shape;6866;p59"/>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9"/>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9"/>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9"/>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9"/>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9"/>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9"/>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3" name="Google Shape;6873;p59"/>
          <p:cNvGrpSpPr/>
          <p:nvPr/>
        </p:nvGrpSpPr>
        <p:grpSpPr>
          <a:xfrm>
            <a:off x="7083142" y="1323027"/>
            <a:ext cx="362398" cy="356163"/>
            <a:chOff x="7087217" y="1503602"/>
            <a:chExt cx="362398" cy="356163"/>
          </a:xfrm>
        </p:grpSpPr>
        <p:sp>
          <p:nvSpPr>
            <p:cNvPr id="6874" name="Google Shape;6874;p59"/>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9"/>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9"/>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9"/>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9"/>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9"/>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9"/>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9"/>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9"/>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9"/>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9"/>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9"/>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9"/>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9"/>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9"/>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9"/>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9"/>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9"/>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9"/>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9"/>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9"/>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59"/>
          <p:cNvGrpSpPr/>
          <p:nvPr/>
        </p:nvGrpSpPr>
        <p:grpSpPr>
          <a:xfrm>
            <a:off x="7964877" y="1320302"/>
            <a:ext cx="378747" cy="361455"/>
            <a:chOff x="7968952" y="1500877"/>
            <a:chExt cx="378747" cy="361455"/>
          </a:xfrm>
        </p:grpSpPr>
        <p:sp>
          <p:nvSpPr>
            <p:cNvPr id="6896" name="Google Shape;6896;p59"/>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9"/>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9"/>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9"/>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9"/>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9"/>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9"/>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9"/>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9"/>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9"/>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9"/>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9"/>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9"/>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9"/>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9"/>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59"/>
          <p:cNvGrpSpPr/>
          <p:nvPr/>
        </p:nvGrpSpPr>
        <p:grpSpPr>
          <a:xfrm>
            <a:off x="5757370" y="1361148"/>
            <a:ext cx="362163" cy="279737"/>
            <a:chOff x="5761445" y="1541723"/>
            <a:chExt cx="362163" cy="279737"/>
          </a:xfrm>
        </p:grpSpPr>
        <p:sp>
          <p:nvSpPr>
            <p:cNvPr id="6912" name="Google Shape;6912;p59"/>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9"/>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9"/>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9"/>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9"/>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9"/>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59"/>
          <p:cNvGrpSpPr/>
          <p:nvPr/>
        </p:nvGrpSpPr>
        <p:grpSpPr>
          <a:xfrm>
            <a:off x="6200883" y="3175000"/>
            <a:ext cx="358390" cy="362320"/>
            <a:chOff x="6204958" y="3355575"/>
            <a:chExt cx="358390" cy="362320"/>
          </a:xfrm>
        </p:grpSpPr>
        <p:sp>
          <p:nvSpPr>
            <p:cNvPr id="6919" name="Google Shape;6919;p59"/>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9"/>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9"/>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9"/>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9"/>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9"/>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9"/>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9"/>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9"/>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9"/>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9"/>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9"/>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9"/>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9"/>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9"/>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9"/>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59"/>
          <p:cNvGrpSpPr/>
          <p:nvPr/>
        </p:nvGrpSpPr>
        <p:grpSpPr>
          <a:xfrm>
            <a:off x="4935895" y="1319280"/>
            <a:ext cx="242979" cy="362660"/>
            <a:chOff x="4939970" y="1499855"/>
            <a:chExt cx="242979" cy="362660"/>
          </a:xfrm>
        </p:grpSpPr>
        <p:sp>
          <p:nvSpPr>
            <p:cNvPr id="6936" name="Google Shape;6936;p59"/>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9"/>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9"/>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9"/>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9"/>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9"/>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9"/>
          <p:cNvGrpSpPr/>
          <p:nvPr/>
        </p:nvGrpSpPr>
        <p:grpSpPr>
          <a:xfrm>
            <a:off x="8019373" y="3174921"/>
            <a:ext cx="284322" cy="362163"/>
            <a:chOff x="8023448" y="3355496"/>
            <a:chExt cx="284322" cy="362163"/>
          </a:xfrm>
        </p:grpSpPr>
        <p:sp>
          <p:nvSpPr>
            <p:cNvPr id="6943" name="Google Shape;6943;p59"/>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9"/>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9"/>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9"/>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9"/>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9"/>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9"/>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9"/>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9"/>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59"/>
          <p:cNvGrpSpPr/>
          <p:nvPr/>
        </p:nvGrpSpPr>
        <p:grpSpPr>
          <a:xfrm>
            <a:off x="6640126" y="3174921"/>
            <a:ext cx="366695" cy="361979"/>
            <a:chOff x="6644201" y="3355496"/>
            <a:chExt cx="366695" cy="361979"/>
          </a:xfrm>
        </p:grpSpPr>
        <p:sp>
          <p:nvSpPr>
            <p:cNvPr id="6953" name="Google Shape;6953;p59"/>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9"/>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9"/>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9"/>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9"/>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9"/>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9"/>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9"/>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9"/>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9"/>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9"/>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9"/>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9"/>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9"/>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9"/>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9"/>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9"/>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9"/>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9"/>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9"/>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9"/>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9"/>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59"/>
          <p:cNvGrpSpPr/>
          <p:nvPr/>
        </p:nvGrpSpPr>
        <p:grpSpPr>
          <a:xfrm>
            <a:off x="7951070" y="1838617"/>
            <a:ext cx="365176" cy="271013"/>
            <a:chOff x="7955145" y="2019192"/>
            <a:chExt cx="365176" cy="271013"/>
          </a:xfrm>
        </p:grpSpPr>
        <p:sp>
          <p:nvSpPr>
            <p:cNvPr id="6976" name="Google Shape;6976;p59"/>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9"/>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9"/>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9"/>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9"/>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9"/>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59"/>
          <p:cNvGrpSpPr/>
          <p:nvPr/>
        </p:nvGrpSpPr>
        <p:grpSpPr>
          <a:xfrm>
            <a:off x="7514080" y="1828896"/>
            <a:ext cx="361927" cy="290270"/>
            <a:chOff x="7518155" y="2009471"/>
            <a:chExt cx="361927" cy="290270"/>
          </a:xfrm>
        </p:grpSpPr>
        <p:sp>
          <p:nvSpPr>
            <p:cNvPr id="6983" name="Google Shape;6983;p59"/>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9"/>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9"/>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9"/>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9"/>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9"/>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9"/>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9"/>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9"/>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9"/>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9"/>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9"/>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9"/>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59"/>
          <p:cNvGrpSpPr/>
          <p:nvPr/>
        </p:nvGrpSpPr>
        <p:grpSpPr>
          <a:xfrm>
            <a:off x="7075597" y="1810478"/>
            <a:ext cx="362163" cy="327264"/>
            <a:chOff x="7079672" y="1991053"/>
            <a:chExt cx="362163" cy="327264"/>
          </a:xfrm>
        </p:grpSpPr>
        <p:sp>
          <p:nvSpPr>
            <p:cNvPr id="6997" name="Google Shape;6997;p59"/>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9"/>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9"/>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9"/>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9"/>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9"/>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9"/>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9"/>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9"/>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9"/>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9"/>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9"/>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9"/>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9"/>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9"/>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9"/>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59"/>
          <p:cNvGrpSpPr/>
          <p:nvPr/>
        </p:nvGrpSpPr>
        <p:grpSpPr>
          <a:xfrm>
            <a:off x="6637113" y="1854939"/>
            <a:ext cx="361901" cy="238132"/>
            <a:chOff x="6641188" y="2035514"/>
            <a:chExt cx="361901" cy="238132"/>
          </a:xfrm>
        </p:grpSpPr>
        <p:sp>
          <p:nvSpPr>
            <p:cNvPr id="7014" name="Google Shape;7014;p59"/>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9"/>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9"/>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9"/>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9"/>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9"/>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9"/>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9"/>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9"/>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9"/>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9"/>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9"/>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9"/>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9"/>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9"/>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9"/>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9"/>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9"/>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9"/>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59"/>
          <p:cNvGrpSpPr/>
          <p:nvPr/>
        </p:nvGrpSpPr>
        <p:grpSpPr>
          <a:xfrm>
            <a:off x="6198368" y="1806102"/>
            <a:ext cx="362425" cy="335884"/>
            <a:chOff x="6202443" y="1986677"/>
            <a:chExt cx="362425" cy="335884"/>
          </a:xfrm>
        </p:grpSpPr>
        <p:sp>
          <p:nvSpPr>
            <p:cNvPr id="7034" name="Google Shape;7034;p59"/>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9"/>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9"/>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9"/>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9"/>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9"/>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9"/>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9"/>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9"/>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9"/>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9"/>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9"/>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9"/>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9"/>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9"/>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9"/>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9"/>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9"/>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9"/>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9"/>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59"/>
          <p:cNvGrpSpPr/>
          <p:nvPr/>
        </p:nvGrpSpPr>
        <p:grpSpPr>
          <a:xfrm>
            <a:off x="5760147" y="1836023"/>
            <a:ext cx="374293" cy="276069"/>
            <a:chOff x="5764222" y="2016598"/>
            <a:chExt cx="374293" cy="276069"/>
          </a:xfrm>
        </p:grpSpPr>
        <p:sp>
          <p:nvSpPr>
            <p:cNvPr id="7055" name="Google Shape;7055;p59"/>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9"/>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9"/>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9"/>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9"/>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9"/>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9"/>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9"/>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9"/>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9"/>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9"/>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59"/>
          <p:cNvGrpSpPr/>
          <p:nvPr/>
        </p:nvGrpSpPr>
        <p:grpSpPr>
          <a:xfrm>
            <a:off x="5321402" y="1835866"/>
            <a:ext cx="361927" cy="276515"/>
            <a:chOff x="5325477" y="2016441"/>
            <a:chExt cx="361927" cy="276515"/>
          </a:xfrm>
        </p:grpSpPr>
        <p:sp>
          <p:nvSpPr>
            <p:cNvPr id="7067" name="Google Shape;7067;p59"/>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9"/>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9"/>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9"/>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9"/>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9"/>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9"/>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9"/>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9"/>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9"/>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9"/>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9"/>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9"/>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9"/>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9"/>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9"/>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9"/>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9"/>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9"/>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9"/>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59"/>
          <p:cNvGrpSpPr/>
          <p:nvPr/>
        </p:nvGrpSpPr>
        <p:grpSpPr>
          <a:xfrm>
            <a:off x="4866596" y="1836625"/>
            <a:ext cx="364180" cy="274812"/>
            <a:chOff x="4870671" y="2017200"/>
            <a:chExt cx="364180" cy="274812"/>
          </a:xfrm>
        </p:grpSpPr>
        <p:sp>
          <p:nvSpPr>
            <p:cNvPr id="7088" name="Google Shape;7088;p59"/>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9"/>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9"/>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9"/>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9"/>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9"/>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9"/>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9"/>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9"/>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9"/>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9"/>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9"/>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9"/>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59"/>
          <p:cNvGrpSpPr/>
          <p:nvPr/>
        </p:nvGrpSpPr>
        <p:grpSpPr>
          <a:xfrm>
            <a:off x="7140651" y="3174921"/>
            <a:ext cx="260690" cy="362032"/>
            <a:chOff x="7144726" y="3355496"/>
            <a:chExt cx="260690" cy="362032"/>
          </a:xfrm>
        </p:grpSpPr>
        <p:sp>
          <p:nvSpPr>
            <p:cNvPr id="7102" name="Google Shape;7102;p59"/>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9"/>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9"/>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9"/>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9"/>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9"/>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59"/>
          <p:cNvGrpSpPr/>
          <p:nvPr/>
        </p:nvGrpSpPr>
        <p:grpSpPr>
          <a:xfrm>
            <a:off x="6701644" y="4097476"/>
            <a:ext cx="261712" cy="361770"/>
            <a:chOff x="6705719" y="4278051"/>
            <a:chExt cx="261712" cy="361770"/>
          </a:xfrm>
        </p:grpSpPr>
        <p:sp>
          <p:nvSpPr>
            <p:cNvPr id="7109" name="Google Shape;7109;p59"/>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9"/>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9"/>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9"/>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9"/>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9"/>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9"/>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9"/>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9"/>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9"/>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9"/>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9"/>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9"/>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9"/>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9"/>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59"/>
          <p:cNvGrpSpPr/>
          <p:nvPr/>
        </p:nvGrpSpPr>
        <p:grpSpPr>
          <a:xfrm>
            <a:off x="5746575" y="2711077"/>
            <a:ext cx="320216" cy="361403"/>
            <a:chOff x="5750650" y="2891652"/>
            <a:chExt cx="320216" cy="361403"/>
          </a:xfrm>
        </p:grpSpPr>
        <p:sp>
          <p:nvSpPr>
            <p:cNvPr id="7125" name="Google Shape;7125;p59"/>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9"/>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9"/>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9"/>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9"/>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9"/>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9"/>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9"/>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9"/>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9"/>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9"/>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9"/>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9"/>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9"/>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9"/>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59"/>
          <p:cNvGrpSpPr/>
          <p:nvPr/>
        </p:nvGrpSpPr>
        <p:grpSpPr>
          <a:xfrm>
            <a:off x="6653934" y="2710815"/>
            <a:ext cx="315972" cy="361927"/>
            <a:chOff x="6658009" y="2891390"/>
            <a:chExt cx="315972" cy="361927"/>
          </a:xfrm>
        </p:grpSpPr>
        <p:sp>
          <p:nvSpPr>
            <p:cNvPr id="7141" name="Google Shape;7141;p59"/>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9"/>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9"/>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9"/>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9"/>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9"/>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9"/>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59"/>
          <p:cNvGrpSpPr/>
          <p:nvPr/>
        </p:nvGrpSpPr>
        <p:grpSpPr>
          <a:xfrm>
            <a:off x="6199390" y="2710631"/>
            <a:ext cx="320478" cy="362110"/>
            <a:chOff x="6203465" y="2891206"/>
            <a:chExt cx="320478" cy="362110"/>
          </a:xfrm>
        </p:grpSpPr>
        <p:sp>
          <p:nvSpPr>
            <p:cNvPr id="7149" name="Google Shape;7149;p59"/>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9"/>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9"/>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9"/>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9"/>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59"/>
          <p:cNvGrpSpPr/>
          <p:nvPr/>
        </p:nvGrpSpPr>
        <p:grpSpPr>
          <a:xfrm>
            <a:off x="7563205" y="2710684"/>
            <a:ext cx="307116" cy="362294"/>
            <a:chOff x="7567280" y="2891259"/>
            <a:chExt cx="307116" cy="362294"/>
          </a:xfrm>
        </p:grpSpPr>
        <p:sp>
          <p:nvSpPr>
            <p:cNvPr id="7155" name="Google Shape;7155;p59"/>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9"/>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9"/>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9"/>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9"/>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9"/>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9"/>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9"/>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9"/>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9"/>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9"/>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9"/>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59"/>
          <p:cNvGrpSpPr/>
          <p:nvPr/>
        </p:nvGrpSpPr>
        <p:grpSpPr>
          <a:xfrm>
            <a:off x="7108504" y="2710946"/>
            <a:ext cx="338556" cy="361534"/>
            <a:chOff x="7112579" y="2891521"/>
            <a:chExt cx="338556" cy="361534"/>
          </a:xfrm>
        </p:grpSpPr>
        <p:sp>
          <p:nvSpPr>
            <p:cNvPr id="7168" name="Google Shape;7168;p59"/>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9"/>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59"/>
          <p:cNvGrpSpPr/>
          <p:nvPr/>
        </p:nvGrpSpPr>
        <p:grpSpPr>
          <a:xfrm>
            <a:off x="7151184" y="3624461"/>
            <a:ext cx="207478" cy="361272"/>
            <a:chOff x="7155259" y="3805036"/>
            <a:chExt cx="207478" cy="361272"/>
          </a:xfrm>
        </p:grpSpPr>
        <p:sp>
          <p:nvSpPr>
            <p:cNvPr id="7171" name="Google Shape;7171;p59"/>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9"/>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9"/>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9"/>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9"/>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9"/>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9"/>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9"/>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9"/>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9"/>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9"/>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9"/>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59"/>
          <p:cNvGrpSpPr/>
          <p:nvPr/>
        </p:nvGrpSpPr>
        <p:grpSpPr>
          <a:xfrm>
            <a:off x="4911293" y="2710815"/>
            <a:ext cx="182850" cy="361927"/>
            <a:chOff x="4915368" y="2891390"/>
            <a:chExt cx="182850" cy="361927"/>
          </a:xfrm>
        </p:grpSpPr>
        <p:sp>
          <p:nvSpPr>
            <p:cNvPr id="7184" name="Google Shape;7184;p59"/>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9"/>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9"/>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9"/>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9"/>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9"/>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9"/>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9"/>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9"/>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9"/>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9"/>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59"/>
          <p:cNvGrpSpPr/>
          <p:nvPr/>
        </p:nvGrpSpPr>
        <p:grpSpPr>
          <a:xfrm>
            <a:off x="8024639" y="2711077"/>
            <a:ext cx="289589" cy="361403"/>
            <a:chOff x="8028714" y="2891652"/>
            <a:chExt cx="289589" cy="361403"/>
          </a:xfrm>
        </p:grpSpPr>
        <p:sp>
          <p:nvSpPr>
            <p:cNvPr id="7196" name="Google Shape;7196;p59"/>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9"/>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9"/>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9"/>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9"/>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9"/>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9"/>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9"/>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9"/>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9"/>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9"/>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9"/>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9"/>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9"/>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9"/>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9"/>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9"/>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9"/>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9"/>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9"/>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59"/>
          <p:cNvGrpSpPr/>
          <p:nvPr/>
        </p:nvGrpSpPr>
        <p:grpSpPr>
          <a:xfrm>
            <a:off x="7547747" y="3624199"/>
            <a:ext cx="293335" cy="361927"/>
            <a:chOff x="7551822" y="3804774"/>
            <a:chExt cx="293335" cy="361927"/>
          </a:xfrm>
        </p:grpSpPr>
        <p:sp>
          <p:nvSpPr>
            <p:cNvPr id="7217" name="Google Shape;7217;p59"/>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9"/>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9"/>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9"/>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9"/>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9"/>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9"/>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9"/>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9"/>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9"/>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9"/>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59"/>
          <p:cNvGrpSpPr/>
          <p:nvPr/>
        </p:nvGrpSpPr>
        <p:grpSpPr>
          <a:xfrm>
            <a:off x="6259650" y="4097083"/>
            <a:ext cx="210491" cy="362163"/>
            <a:chOff x="6263725" y="4277658"/>
            <a:chExt cx="210491" cy="362163"/>
          </a:xfrm>
        </p:grpSpPr>
        <p:sp>
          <p:nvSpPr>
            <p:cNvPr id="7229" name="Google Shape;7229;p59"/>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9"/>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9"/>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9"/>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9"/>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9"/>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9"/>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9"/>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9"/>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9"/>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9"/>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9"/>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9"/>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9"/>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9"/>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59"/>
          <p:cNvGrpSpPr/>
          <p:nvPr/>
        </p:nvGrpSpPr>
        <p:grpSpPr>
          <a:xfrm>
            <a:off x="7983715" y="3624120"/>
            <a:ext cx="336303" cy="362005"/>
            <a:chOff x="7987790" y="3804695"/>
            <a:chExt cx="336303" cy="362005"/>
          </a:xfrm>
        </p:grpSpPr>
        <p:sp>
          <p:nvSpPr>
            <p:cNvPr id="7245" name="Google Shape;7245;p59"/>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9"/>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9"/>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9"/>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9"/>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9"/>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9"/>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9"/>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9"/>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9"/>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5" name="Google Shape;7255;p59"/>
          <p:cNvGrpSpPr/>
          <p:nvPr/>
        </p:nvGrpSpPr>
        <p:grpSpPr>
          <a:xfrm>
            <a:off x="5269369" y="2710710"/>
            <a:ext cx="371123" cy="362267"/>
            <a:chOff x="5273444" y="2891285"/>
            <a:chExt cx="371123" cy="362267"/>
          </a:xfrm>
        </p:grpSpPr>
        <p:sp>
          <p:nvSpPr>
            <p:cNvPr id="7256" name="Google Shape;7256;p59"/>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9"/>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9"/>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9"/>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9"/>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9"/>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9"/>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9"/>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9"/>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9"/>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9"/>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9"/>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9"/>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9"/>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59"/>
          <p:cNvGrpSpPr/>
          <p:nvPr/>
        </p:nvGrpSpPr>
        <p:grpSpPr>
          <a:xfrm>
            <a:off x="7626322" y="3177824"/>
            <a:ext cx="214759" cy="357030"/>
            <a:chOff x="2235125" y="238075"/>
            <a:chExt cx="3144350" cy="5227375"/>
          </a:xfrm>
        </p:grpSpPr>
        <p:sp>
          <p:nvSpPr>
            <p:cNvPr id="7271" name="Google Shape;7271;p59"/>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9"/>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9"/>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9"/>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9"/>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9"/>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9"/>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9"/>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9"/>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59"/>
          <p:cNvGrpSpPr/>
          <p:nvPr/>
        </p:nvGrpSpPr>
        <p:grpSpPr>
          <a:xfrm>
            <a:off x="2818791" y="4097368"/>
            <a:ext cx="342496" cy="351944"/>
            <a:chOff x="2810729" y="4267107"/>
            <a:chExt cx="342496" cy="351944"/>
          </a:xfrm>
        </p:grpSpPr>
        <p:sp>
          <p:nvSpPr>
            <p:cNvPr id="7281" name="Google Shape;7281;p59"/>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9"/>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9"/>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9"/>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9"/>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9"/>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9"/>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9"/>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9"/>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9"/>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9"/>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9"/>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9"/>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9"/>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9"/>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9"/>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9"/>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9"/>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9"/>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9"/>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9"/>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9"/>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9"/>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9"/>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9"/>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9"/>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9"/>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9"/>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9"/>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9"/>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59"/>
          <p:cNvGrpSpPr/>
          <p:nvPr/>
        </p:nvGrpSpPr>
        <p:grpSpPr>
          <a:xfrm>
            <a:off x="1787231" y="3635885"/>
            <a:ext cx="282381" cy="343454"/>
            <a:chOff x="1779168" y="3805625"/>
            <a:chExt cx="282381" cy="343454"/>
          </a:xfrm>
        </p:grpSpPr>
        <p:sp>
          <p:nvSpPr>
            <p:cNvPr id="7312" name="Google Shape;7312;p59"/>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9"/>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9"/>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9"/>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9"/>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9"/>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9"/>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9"/>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9"/>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9"/>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9"/>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9"/>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9"/>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9"/>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9"/>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9"/>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9"/>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9"/>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9"/>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9"/>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9"/>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9"/>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9"/>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9"/>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9"/>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9"/>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9"/>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9"/>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59"/>
          <p:cNvGrpSpPr/>
          <p:nvPr/>
        </p:nvGrpSpPr>
        <p:grpSpPr>
          <a:xfrm>
            <a:off x="2601585" y="2237289"/>
            <a:ext cx="391606" cy="364535"/>
            <a:chOff x="2593522" y="2407029"/>
            <a:chExt cx="391606" cy="364535"/>
          </a:xfrm>
        </p:grpSpPr>
        <p:sp>
          <p:nvSpPr>
            <p:cNvPr id="7341" name="Google Shape;7341;p59"/>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9"/>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9"/>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9"/>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9"/>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9"/>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9"/>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9"/>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9"/>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9"/>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9"/>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9"/>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9"/>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9"/>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9"/>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9"/>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9"/>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9"/>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9"/>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9"/>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9"/>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9"/>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9"/>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9"/>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9"/>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9"/>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9"/>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9"/>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9"/>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9"/>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9"/>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9"/>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9"/>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9"/>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9"/>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9"/>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9"/>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9"/>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9"/>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59"/>
          <p:cNvGrpSpPr/>
          <p:nvPr/>
        </p:nvGrpSpPr>
        <p:grpSpPr>
          <a:xfrm>
            <a:off x="3963109" y="2262503"/>
            <a:ext cx="322912" cy="334396"/>
            <a:chOff x="3955047" y="2432242"/>
            <a:chExt cx="322912" cy="334396"/>
          </a:xfrm>
        </p:grpSpPr>
        <p:sp>
          <p:nvSpPr>
            <p:cNvPr id="7381" name="Google Shape;7381;p59"/>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9"/>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9"/>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59"/>
          <p:cNvGrpSpPr/>
          <p:nvPr/>
        </p:nvGrpSpPr>
        <p:grpSpPr>
          <a:xfrm>
            <a:off x="1810528" y="1793115"/>
            <a:ext cx="265373" cy="351944"/>
            <a:chOff x="1802465" y="1962854"/>
            <a:chExt cx="265373" cy="351944"/>
          </a:xfrm>
        </p:grpSpPr>
        <p:sp>
          <p:nvSpPr>
            <p:cNvPr id="7385" name="Google Shape;7385;p59"/>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9"/>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9"/>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9"/>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9"/>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9"/>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9"/>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59"/>
          <p:cNvGrpSpPr/>
          <p:nvPr/>
        </p:nvGrpSpPr>
        <p:grpSpPr>
          <a:xfrm>
            <a:off x="3520133" y="1786482"/>
            <a:ext cx="373983" cy="363622"/>
            <a:chOff x="3512070" y="1956222"/>
            <a:chExt cx="373983" cy="363622"/>
          </a:xfrm>
        </p:grpSpPr>
        <p:sp>
          <p:nvSpPr>
            <p:cNvPr id="7393" name="Google Shape;7393;p59"/>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9"/>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9"/>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9"/>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9"/>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9"/>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9"/>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9"/>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9"/>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9"/>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9"/>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9"/>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9"/>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9"/>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9"/>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9"/>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9"/>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59"/>
          <p:cNvGrpSpPr/>
          <p:nvPr/>
        </p:nvGrpSpPr>
        <p:grpSpPr>
          <a:xfrm>
            <a:off x="850746" y="2225012"/>
            <a:ext cx="345640" cy="356660"/>
            <a:chOff x="842683" y="2394751"/>
            <a:chExt cx="345640" cy="356660"/>
          </a:xfrm>
        </p:grpSpPr>
        <p:sp>
          <p:nvSpPr>
            <p:cNvPr id="7411" name="Google Shape;7411;p59"/>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9"/>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9"/>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9"/>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9"/>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9"/>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9"/>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9"/>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9"/>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9"/>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9"/>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9"/>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9"/>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9"/>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9"/>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9"/>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59"/>
          <p:cNvGrpSpPr/>
          <p:nvPr/>
        </p:nvGrpSpPr>
        <p:grpSpPr>
          <a:xfrm>
            <a:off x="1298678" y="2229728"/>
            <a:ext cx="336836" cy="342511"/>
            <a:chOff x="1290615" y="2399467"/>
            <a:chExt cx="336836" cy="342511"/>
          </a:xfrm>
        </p:grpSpPr>
        <p:sp>
          <p:nvSpPr>
            <p:cNvPr id="7428" name="Google Shape;7428;p59"/>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9"/>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9"/>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9"/>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9"/>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9"/>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9"/>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9"/>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9"/>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9"/>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9"/>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9"/>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9"/>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9"/>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9"/>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9"/>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9"/>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9"/>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9"/>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9"/>
          <p:cNvGrpSpPr/>
          <p:nvPr/>
        </p:nvGrpSpPr>
        <p:grpSpPr>
          <a:xfrm>
            <a:off x="1756372" y="2238861"/>
            <a:ext cx="308508" cy="333378"/>
            <a:chOff x="1748310" y="2408601"/>
            <a:chExt cx="308508" cy="333378"/>
          </a:xfrm>
        </p:grpSpPr>
        <p:sp>
          <p:nvSpPr>
            <p:cNvPr id="7448" name="Google Shape;7448;p59"/>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9"/>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9"/>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9"/>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9"/>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9"/>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9"/>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9"/>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59"/>
          <p:cNvGrpSpPr/>
          <p:nvPr/>
        </p:nvGrpSpPr>
        <p:grpSpPr>
          <a:xfrm>
            <a:off x="3052676" y="2248294"/>
            <a:ext cx="376184" cy="315141"/>
            <a:chOff x="3044614" y="2418033"/>
            <a:chExt cx="376184" cy="315141"/>
          </a:xfrm>
        </p:grpSpPr>
        <p:sp>
          <p:nvSpPr>
            <p:cNvPr id="7457" name="Google Shape;7457;p59"/>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9"/>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9"/>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9"/>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9"/>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9"/>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9"/>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9"/>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9"/>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59"/>
          <p:cNvGrpSpPr/>
          <p:nvPr/>
        </p:nvGrpSpPr>
        <p:grpSpPr>
          <a:xfrm>
            <a:off x="3951700" y="3645333"/>
            <a:ext cx="357933" cy="342676"/>
            <a:chOff x="3943638" y="3815072"/>
            <a:chExt cx="357933" cy="342676"/>
          </a:xfrm>
        </p:grpSpPr>
        <p:sp>
          <p:nvSpPr>
            <p:cNvPr id="7467" name="Google Shape;7467;p59"/>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9"/>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9"/>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9"/>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9"/>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9"/>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9"/>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9"/>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9"/>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59"/>
          <p:cNvGrpSpPr/>
          <p:nvPr/>
        </p:nvGrpSpPr>
        <p:grpSpPr>
          <a:xfrm>
            <a:off x="3516345" y="3640602"/>
            <a:ext cx="351644" cy="351959"/>
            <a:chOff x="3508282" y="3810341"/>
            <a:chExt cx="351644" cy="351959"/>
          </a:xfrm>
        </p:grpSpPr>
        <p:sp>
          <p:nvSpPr>
            <p:cNvPr id="7477" name="Google Shape;7477;p59"/>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9"/>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9"/>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9"/>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9"/>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9"/>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9"/>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9"/>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9"/>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9"/>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9"/>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9"/>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9"/>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59"/>
          <p:cNvGrpSpPr/>
          <p:nvPr/>
        </p:nvGrpSpPr>
        <p:grpSpPr>
          <a:xfrm>
            <a:off x="2232648" y="1793115"/>
            <a:ext cx="303163" cy="351809"/>
            <a:chOff x="2224585" y="1962854"/>
            <a:chExt cx="303163" cy="351809"/>
          </a:xfrm>
        </p:grpSpPr>
        <p:sp>
          <p:nvSpPr>
            <p:cNvPr id="7491" name="Google Shape;7491;p59"/>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9"/>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9"/>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9"/>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9"/>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9"/>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9"/>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9"/>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59"/>
          <p:cNvGrpSpPr/>
          <p:nvPr/>
        </p:nvGrpSpPr>
        <p:grpSpPr>
          <a:xfrm>
            <a:off x="2630856" y="1821128"/>
            <a:ext cx="389090" cy="296231"/>
            <a:chOff x="2622794" y="1990868"/>
            <a:chExt cx="389090" cy="296231"/>
          </a:xfrm>
        </p:grpSpPr>
        <p:sp>
          <p:nvSpPr>
            <p:cNvPr id="7500" name="Google Shape;7500;p59"/>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9"/>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9"/>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9"/>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9"/>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9"/>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9"/>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9"/>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9"/>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59"/>
          <p:cNvGrpSpPr/>
          <p:nvPr/>
        </p:nvGrpSpPr>
        <p:grpSpPr>
          <a:xfrm>
            <a:off x="3985388" y="1782409"/>
            <a:ext cx="327074" cy="375241"/>
            <a:chOff x="3977326" y="1952149"/>
            <a:chExt cx="327074" cy="375241"/>
          </a:xfrm>
        </p:grpSpPr>
        <p:sp>
          <p:nvSpPr>
            <p:cNvPr id="7510" name="Google Shape;7510;p59"/>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9"/>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9"/>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9"/>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9"/>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9"/>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9"/>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9"/>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9"/>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9"/>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9"/>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9"/>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9"/>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9"/>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9"/>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9"/>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9"/>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59"/>
          <p:cNvGrpSpPr/>
          <p:nvPr/>
        </p:nvGrpSpPr>
        <p:grpSpPr>
          <a:xfrm>
            <a:off x="1349674" y="3170315"/>
            <a:ext cx="259399" cy="370524"/>
            <a:chOff x="1341612" y="3340055"/>
            <a:chExt cx="259399" cy="370524"/>
          </a:xfrm>
        </p:grpSpPr>
        <p:sp>
          <p:nvSpPr>
            <p:cNvPr id="7528" name="Google Shape;7528;p59"/>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9"/>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9"/>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9"/>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9"/>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9"/>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9"/>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9"/>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9"/>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9"/>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9"/>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9"/>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9"/>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9"/>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9"/>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9"/>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9"/>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9"/>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59"/>
          <p:cNvGrpSpPr/>
          <p:nvPr/>
        </p:nvGrpSpPr>
        <p:grpSpPr>
          <a:xfrm>
            <a:off x="2187955" y="3675233"/>
            <a:ext cx="351629" cy="282381"/>
            <a:chOff x="2179892" y="3844972"/>
            <a:chExt cx="351629" cy="282381"/>
          </a:xfrm>
        </p:grpSpPr>
        <p:sp>
          <p:nvSpPr>
            <p:cNvPr id="7547" name="Google Shape;7547;p59"/>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9"/>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9"/>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9"/>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9"/>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9"/>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9"/>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9"/>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9"/>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9"/>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9"/>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9"/>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9"/>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9"/>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9"/>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9"/>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9"/>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9"/>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9"/>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9"/>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59"/>
          <p:cNvGrpSpPr/>
          <p:nvPr/>
        </p:nvGrpSpPr>
        <p:grpSpPr>
          <a:xfrm>
            <a:off x="3139232" y="3647145"/>
            <a:ext cx="220051" cy="338169"/>
            <a:chOff x="3131170" y="3816884"/>
            <a:chExt cx="220051" cy="338169"/>
          </a:xfrm>
        </p:grpSpPr>
        <p:sp>
          <p:nvSpPr>
            <p:cNvPr id="7568" name="Google Shape;7568;p59"/>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9"/>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9"/>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9"/>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9"/>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9"/>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9"/>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9"/>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9"/>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59"/>
          <p:cNvGrpSpPr/>
          <p:nvPr/>
        </p:nvGrpSpPr>
        <p:grpSpPr>
          <a:xfrm>
            <a:off x="911564" y="3189824"/>
            <a:ext cx="247990" cy="333393"/>
            <a:chOff x="903502" y="3359564"/>
            <a:chExt cx="247990" cy="333393"/>
          </a:xfrm>
        </p:grpSpPr>
        <p:sp>
          <p:nvSpPr>
            <p:cNvPr id="7578" name="Google Shape;7578;p59"/>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9"/>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9"/>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9"/>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9"/>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9"/>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9"/>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9"/>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9"/>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9"/>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9"/>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9"/>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9"/>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9"/>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9"/>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9"/>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9"/>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9"/>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9"/>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9"/>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9"/>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9"/>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59"/>
          <p:cNvGrpSpPr/>
          <p:nvPr/>
        </p:nvGrpSpPr>
        <p:grpSpPr>
          <a:xfrm>
            <a:off x="2624253" y="2720721"/>
            <a:ext cx="365793" cy="361152"/>
            <a:chOff x="2616191" y="2890461"/>
            <a:chExt cx="365793" cy="361152"/>
          </a:xfrm>
        </p:grpSpPr>
        <p:sp>
          <p:nvSpPr>
            <p:cNvPr id="7601" name="Google Shape;7601;p59"/>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9"/>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9"/>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9"/>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9"/>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9"/>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9"/>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9"/>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9"/>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9"/>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9"/>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59"/>
          <p:cNvGrpSpPr/>
          <p:nvPr/>
        </p:nvGrpSpPr>
        <p:grpSpPr>
          <a:xfrm>
            <a:off x="3058022" y="1776121"/>
            <a:ext cx="402940" cy="388536"/>
            <a:chOff x="3049959" y="1945861"/>
            <a:chExt cx="402940" cy="388536"/>
          </a:xfrm>
        </p:grpSpPr>
        <p:sp>
          <p:nvSpPr>
            <p:cNvPr id="7613" name="Google Shape;7613;p59"/>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9"/>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9"/>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9"/>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9"/>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9"/>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59"/>
          <p:cNvGrpSpPr/>
          <p:nvPr/>
        </p:nvGrpSpPr>
        <p:grpSpPr>
          <a:xfrm>
            <a:off x="2491088" y="4098940"/>
            <a:ext cx="202428" cy="349114"/>
            <a:chOff x="2483025" y="4268679"/>
            <a:chExt cx="202428" cy="349114"/>
          </a:xfrm>
        </p:grpSpPr>
        <p:sp>
          <p:nvSpPr>
            <p:cNvPr id="7620" name="Google Shape;7620;p59"/>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9"/>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9"/>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9"/>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9"/>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9"/>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59"/>
          <p:cNvGrpSpPr/>
          <p:nvPr/>
        </p:nvGrpSpPr>
        <p:grpSpPr>
          <a:xfrm>
            <a:off x="870569" y="2716244"/>
            <a:ext cx="329590" cy="365000"/>
            <a:chOff x="862507" y="2885984"/>
            <a:chExt cx="329590" cy="365000"/>
          </a:xfrm>
        </p:grpSpPr>
        <p:sp>
          <p:nvSpPr>
            <p:cNvPr id="7627" name="Google Shape;7627;p59"/>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9"/>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9"/>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9"/>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9"/>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9"/>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9"/>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59"/>
          <p:cNvGrpSpPr/>
          <p:nvPr/>
        </p:nvGrpSpPr>
        <p:grpSpPr>
          <a:xfrm>
            <a:off x="3090138" y="2702065"/>
            <a:ext cx="318884" cy="379807"/>
            <a:chOff x="3082075" y="2871805"/>
            <a:chExt cx="318884" cy="379807"/>
          </a:xfrm>
        </p:grpSpPr>
        <p:sp>
          <p:nvSpPr>
            <p:cNvPr id="7635" name="Google Shape;7635;p59"/>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9"/>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9"/>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9"/>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9"/>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9"/>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9"/>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9"/>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9"/>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9"/>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9"/>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9"/>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9"/>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9"/>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9"/>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9"/>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9"/>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9"/>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9"/>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9"/>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59"/>
          <p:cNvGrpSpPr/>
          <p:nvPr/>
        </p:nvGrpSpPr>
        <p:grpSpPr>
          <a:xfrm>
            <a:off x="2602843" y="1346755"/>
            <a:ext cx="410187" cy="324244"/>
            <a:chOff x="2594780" y="1516494"/>
            <a:chExt cx="410187" cy="324244"/>
          </a:xfrm>
        </p:grpSpPr>
        <p:sp>
          <p:nvSpPr>
            <p:cNvPr id="7656" name="Google Shape;7656;p59"/>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9"/>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9"/>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9"/>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9"/>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9"/>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9"/>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9"/>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59"/>
          <p:cNvGrpSpPr/>
          <p:nvPr/>
        </p:nvGrpSpPr>
        <p:grpSpPr>
          <a:xfrm>
            <a:off x="1751027" y="1333220"/>
            <a:ext cx="333692" cy="333363"/>
            <a:chOff x="1742965" y="1502959"/>
            <a:chExt cx="333692" cy="333363"/>
          </a:xfrm>
        </p:grpSpPr>
        <p:sp>
          <p:nvSpPr>
            <p:cNvPr id="7665" name="Google Shape;7665;p59"/>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9"/>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9"/>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9"/>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59"/>
          <p:cNvGrpSpPr/>
          <p:nvPr/>
        </p:nvGrpSpPr>
        <p:grpSpPr>
          <a:xfrm>
            <a:off x="3059594" y="1347069"/>
            <a:ext cx="390034" cy="296545"/>
            <a:chOff x="3051531" y="1516809"/>
            <a:chExt cx="390034" cy="296545"/>
          </a:xfrm>
        </p:grpSpPr>
        <p:sp>
          <p:nvSpPr>
            <p:cNvPr id="7670" name="Google Shape;7670;p59"/>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9"/>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9"/>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9"/>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9"/>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9"/>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9"/>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9"/>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9"/>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9"/>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9"/>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9"/>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9"/>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9"/>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9"/>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9"/>
          <p:cNvGrpSpPr/>
          <p:nvPr/>
        </p:nvGrpSpPr>
        <p:grpSpPr>
          <a:xfrm>
            <a:off x="3522963" y="1319280"/>
            <a:ext cx="354145" cy="351869"/>
            <a:chOff x="3514900" y="1489020"/>
            <a:chExt cx="354145" cy="351869"/>
          </a:xfrm>
        </p:grpSpPr>
        <p:sp>
          <p:nvSpPr>
            <p:cNvPr id="7686" name="Google Shape;7686;p59"/>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9"/>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9"/>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9"/>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9"/>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9"/>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9"/>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9"/>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9"/>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9"/>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9"/>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9"/>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9"/>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9"/>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9"/>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9"/>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9"/>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9"/>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9"/>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9"/>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9"/>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9"/>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59"/>
          <p:cNvGrpSpPr/>
          <p:nvPr/>
        </p:nvGrpSpPr>
        <p:grpSpPr>
          <a:xfrm>
            <a:off x="3074387" y="3180706"/>
            <a:ext cx="346598" cy="333183"/>
            <a:chOff x="3066324" y="3350446"/>
            <a:chExt cx="346598" cy="333183"/>
          </a:xfrm>
        </p:grpSpPr>
        <p:sp>
          <p:nvSpPr>
            <p:cNvPr id="7709" name="Google Shape;7709;p59"/>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9"/>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9"/>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9"/>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9"/>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9"/>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9"/>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9"/>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9"/>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9"/>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59"/>
          <p:cNvGrpSpPr/>
          <p:nvPr/>
        </p:nvGrpSpPr>
        <p:grpSpPr>
          <a:xfrm>
            <a:off x="1290817" y="1782350"/>
            <a:ext cx="363278" cy="363338"/>
            <a:chOff x="1282755" y="1952089"/>
            <a:chExt cx="363278" cy="363338"/>
          </a:xfrm>
        </p:grpSpPr>
        <p:sp>
          <p:nvSpPr>
            <p:cNvPr id="7720" name="Google Shape;7720;p59"/>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9"/>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9"/>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9"/>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9"/>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9"/>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9"/>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59"/>
          <p:cNvGrpSpPr/>
          <p:nvPr/>
        </p:nvGrpSpPr>
        <p:grpSpPr>
          <a:xfrm>
            <a:off x="3518156" y="2739542"/>
            <a:ext cx="355133" cy="343574"/>
            <a:chOff x="3510094" y="2909281"/>
            <a:chExt cx="355133" cy="343574"/>
          </a:xfrm>
        </p:grpSpPr>
        <p:sp>
          <p:nvSpPr>
            <p:cNvPr id="7728" name="Google Shape;7728;p59"/>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9"/>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9"/>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9"/>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9"/>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9"/>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9"/>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9"/>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9"/>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9"/>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9"/>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9"/>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9"/>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1" name="Google Shape;7741;p59"/>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2" name="Google Shape;7742;p59"/>
          <p:cNvGrpSpPr/>
          <p:nvPr/>
        </p:nvGrpSpPr>
        <p:grpSpPr>
          <a:xfrm>
            <a:off x="2171904" y="1337232"/>
            <a:ext cx="382787" cy="331566"/>
            <a:chOff x="2163842" y="1506972"/>
            <a:chExt cx="382787" cy="331566"/>
          </a:xfrm>
        </p:grpSpPr>
        <p:sp>
          <p:nvSpPr>
            <p:cNvPr id="7743" name="Google Shape;7743;p59"/>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9"/>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9"/>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9"/>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9"/>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9"/>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9"/>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9"/>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59"/>
          <p:cNvGrpSpPr/>
          <p:nvPr/>
        </p:nvGrpSpPr>
        <p:grpSpPr>
          <a:xfrm>
            <a:off x="1746940" y="3179913"/>
            <a:ext cx="357918" cy="350536"/>
            <a:chOff x="1738877" y="3349652"/>
            <a:chExt cx="357918" cy="350536"/>
          </a:xfrm>
        </p:grpSpPr>
        <p:sp>
          <p:nvSpPr>
            <p:cNvPr id="7752" name="Google Shape;7752;p59"/>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9"/>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9"/>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9"/>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9"/>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9"/>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9"/>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9"/>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9"/>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9"/>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9"/>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9"/>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9"/>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9"/>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9"/>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9"/>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9"/>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9"/>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59"/>
          <p:cNvGrpSpPr/>
          <p:nvPr/>
        </p:nvGrpSpPr>
        <p:grpSpPr>
          <a:xfrm>
            <a:off x="1979882" y="4107115"/>
            <a:ext cx="383281" cy="333947"/>
            <a:chOff x="1971819" y="4276854"/>
            <a:chExt cx="383281" cy="333947"/>
          </a:xfrm>
        </p:grpSpPr>
        <p:sp>
          <p:nvSpPr>
            <p:cNvPr id="7771" name="Google Shape;7771;p59"/>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9"/>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9"/>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9"/>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9"/>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9"/>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9"/>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9"/>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9"/>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9"/>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59"/>
          <p:cNvGrpSpPr/>
          <p:nvPr/>
        </p:nvGrpSpPr>
        <p:grpSpPr>
          <a:xfrm>
            <a:off x="1833181" y="2716080"/>
            <a:ext cx="175987" cy="361391"/>
            <a:chOff x="1825119" y="2885819"/>
            <a:chExt cx="175987" cy="361391"/>
          </a:xfrm>
        </p:grpSpPr>
        <p:sp>
          <p:nvSpPr>
            <p:cNvPr id="7782" name="Google Shape;7782;p59"/>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9"/>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9"/>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9"/>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9"/>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9"/>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9"/>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9"/>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9"/>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9"/>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59"/>
          <p:cNvGrpSpPr/>
          <p:nvPr/>
        </p:nvGrpSpPr>
        <p:grpSpPr>
          <a:xfrm>
            <a:off x="3512886" y="3236104"/>
            <a:ext cx="369896" cy="226339"/>
            <a:chOff x="3504824" y="3405844"/>
            <a:chExt cx="369896" cy="226339"/>
          </a:xfrm>
        </p:grpSpPr>
        <p:sp>
          <p:nvSpPr>
            <p:cNvPr id="7793" name="Google Shape;7793;p59"/>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9"/>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9"/>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9"/>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9"/>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9"/>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9"/>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9"/>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9"/>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9"/>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9"/>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9"/>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9"/>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9"/>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9"/>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9"/>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9"/>
          <p:cNvGrpSpPr/>
          <p:nvPr/>
        </p:nvGrpSpPr>
        <p:grpSpPr>
          <a:xfrm>
            <a:off x="1303724" y="3649855"/>
            <a:ext cx="345640" cy="342900"/>
            <a:chOff x="1295661" y="3819594"/>
            <a:chExt cx="345640" cy="342900"/>
          </a:xfrm>
        </p:grpSpPr>
        <p:sp>
          <p:nvSpPr>
            <p:cNvPr id="7810" name="Google Shape;7810;p59"/>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9"/>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9"/>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9"/>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9"/>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9"/>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9"/>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9"/>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9"/>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9"/>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9"/>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9"/>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9"/>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9"/>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9"/>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9"/>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9"/>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9"/>
          <p:cNvGrpSpPr/>
          <p:nvPr/>
        </p:nvGrpSpPr>
        <p:grpSpPr>
          <a:xfrm>
            <a:off x="3494635" y="2263730"/>
            <a:ext cx="379328" cy="281738"/>
            <a:chOff x="3486572" y="2433470"/>
            <a:chExt cx="379328" cy="281738"/>
          </a:xfrm>
        </p:grpSpPr>
        <p:sp>
          <p:nvSpPr>
            <p:cNvPr id="7828" name="Google Shape;7828;p59"/>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9"/>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9"/>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9"/>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9"/>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9"/>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9"/>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5" name="Google Shape;7835;p59"/>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6" name="Google Shape;7836;p59"/>
          <p:cNvGrpSpPr/>
          <p:nvPr/>
        </p:nvGrpSpPr>
        <p:grpSpPr>
          <a:xfrm>
            <a:off x="4005212" y="3159894"/>
            <a:ext cx="270733" cy="355762"/>
            <a:chOff x="3997149" y="3329634"/>
            <a:chExt cx="270733" cy="355762"/>
          </a:xfrm>
        </p:grpSpPr>
        <p:sp>
          <p:nvSpPr>
            <p:cNvPr id="7837" name="Google Shape;7837;p59"/>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9"/>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9"/>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9"/>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9"/>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9"/>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9"/>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9"/>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9"/>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9"/>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9"/>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9"/>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9"/>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9"/>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9"/>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9"/>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9"/>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9"/>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9"/>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9"/>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9"/>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59"/>
          <p:cNvGrpSpPr/>
          <p:nvPr/>
        </p:nvGrpSpPr>
        <p:grpSpPr>
          <a:xfrm>
            <a:off x="3962406" y="2729615"/>
            <a:ext cx="345655" cy="343529"/>
            <a:chOff x="3954343" y="2899354"/>
            <a:chExt cx="345655" cy="343529"/>
          </a:xfrm>
        </p:grpSpPr>
        <p:sp>
          <p:nvSpPr>
            <p:cNvPr id="7859" name="Google Shape;7859;p59"/>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9"/>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9"/>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9"/>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9"/>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9"/>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9"/>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9"/>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9"/>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9"/>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9"/>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9"/>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59"/>
          <p:cNvGrpSpPr/>
          <p:nvPr/>
        </p:nvGrpSpPr>
        <p:grpSpPr>
          <a:xfrm>
            <a:off x="2174105" y="3181605"/>
            <a:ext cx="369566" cy="349803"/>
            <a:chOff x="2166043" y="3351344"/>
            <a:chExt cx="369566" cy="349803"/>
          </a:xfrm>
        </p:grpSpPr>
        <p:sp>
          <p:nvSpPr>
            <p:cNvPr id="7872" name="Google Shape;7872;p59"/>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9"/>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9"/>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9"/>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9"/>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9"/>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9"/>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9"/>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9"/>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59"/>
          <p:cNvGrpSpPr/>
          <p:nvPr/>
        </p:nvGrpSpPr>
        <p:grpSpPr>
          <a:xfrm>
            <a:off x="2627712" y="3182593"/>
            <a:ext cx="365793" cy="329275"/>
            <a:chOff x="2619649" y="3352332"/>
            <a:chExt cx="365793" cy="329275"/>
          </a:xfrm>
        </p:grpSpPr>
        <p:sp>
          <p:nvSpPr>
            <p:cNvPr id="7882" name="Google Shape;7882;p59"/>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9"/>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9"/>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9"/>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9"/>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9"/>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9"/>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9"/>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9"/>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9"/>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59"/>
          <p:cNvGrpSpPr/>
          <p:nvPr/>
        </p:nvGrpSpPr>
        <p:grpSpPr>
          <a:xfrm>
            <a:off x="1304197" y="1345501"/>
            <a:ext cx="340624" cy="351944"/>
            <a:chOff x="1293760" y="1498228"/>
            <a:chExt cx="340624" cy="351944"/>
          </a:xfrm>
        </p:grpSpPr>
        <p:sp>
          <p:nvSpPr>
            <p:cNvPr id="7893" name="Google Shape;7893;p59"/>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9"/>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9"/>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9"/>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9"/>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9"/>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9"/>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9"/>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9"/>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9"/>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9"/>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9"/>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9"/>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9"/>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59"/>
          <p:cNvGrpSpPr/>
          <p:nvPr/>
        </p:nvGrpSpPr>
        <p:grpSpPr>
          <a:xfrm>
            <a:off x="857663" y="1782335"/>
            <a:ext cx="406713" cy="383745"/>
            <a:chOff x="849601" y="1952074"/>
            <a:chExt cx="406713" cy="383745"/>
          </a:xfrm>
        </p:grpSpPr>
        <p:sp>
          <p:nvSpPr>
            <p:cNvPr id="7908" name="Google Shape;7908;p59"/>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9"/>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9"/>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9"/>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9"/>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9"/>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9"/>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59"/>
          <p:cNvGrpSpPr/>
          <p:nvPr/>
        </p:nvGrpSpPr>
        <p:grpSpPr>
          <a:xfrm>
            <a:off x="2261934" y="2723626"/>
            <a:ext cx="203985" cy="355417"/>
            <a:chOff x="2253871" y="2893365"/>
            <a:chExt cx="203985" cy="355417"/>
          </a:xfrm>
        </p:grpSpPr>
        <p:sp>
          <p:nvSpPr>
            <p:cNvPr id="7916" name="Google Shape;7916;p59"/>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9"/>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9"/>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9"/>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9"/>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9"/>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9"/>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9"/>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9"/>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9"/>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9"/>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59"/>
          <p:cNvGrpSpPr/>
          <p:nvPr/>
        </p:nvGrpSpPr>
        <p:grpSpPr>
          <a:xfrm>
            <a:off x="2199603" y="2238861"/>
            <a:ext cx="308823" cy="342571"/>
            <a:chOff x="2191541" y="2408601"/>
            <a:chExt cx="308823" cy="342571"/>
          </a:xfrm>
        </p:grpSpPr>
        <p:sp>
          <p:nvSpPr>
            <p:cNvPr id="7928" name="Google Shape;7928;p59"/>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9"/>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9"/>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9"/>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9"/>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9"/>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9"/>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9"/>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9"/>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9"/>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9"/>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9"/>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9"/>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59"/>
          <p:cNvGrpSpPr/>
          <p:nvPr/>
        </p:nvGrpSpPr>
        <p:grpSpPr>
          <a:xfrm>
            <a:off x="855462" y="1333848"/>
            <a:ext cx="342496" cy="341553"/>
            <a:chOff x="847400" y="1503588"/>
            <a:chExt cx="342496" cy="341553"/>
          </a:xfrm>
        </p:grpSpPr>
        <p:sp>
          <p:nvSpPr>
            <p:cNvPr id="7942" name="Google Shape;7942;p59"/>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9"/>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9"/>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9"/>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9"/>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9"/>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9"/>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9"/>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9"/>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9"/>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9"/>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9"/>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9"/>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9"/>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9"/>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9"/>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9"/>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9"/>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9"/>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9"/>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59"/>
          <p:cNvGrpSpPr/>
          <p:nvPr/>
        </p:nvGrpSpPr>
        <p:grpSpPr>
          <a:xfrm>
            <a:off x="1338026" y="2729929"/>
            <a:ext cx="280495" cy="361077"/>
            <a:chOff x="1329963" y="2899669"/>
            <a:chExt cx="280495" cy="361077"/>
          </a:xfrm>
        </p:grpSpPr>
        <p:sp>
          <p:nvSpPr>
            <p:cNvPr id="7963" name="Google Shape;7963;p59"/>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9"/>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9"/>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9"/>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9"/>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9"/>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9"/>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9"/>
          <p:cNvGrpSpPr/>
          <p:nvPr/>
        </p:nvGrpSpPr>
        <p:grpSpPr>
          <a:xfrm>
            <a:off x="945492" y="3631169"/>
            <a:ext cx="195496" cy="343439"/>
            <a:chOff x="937429" y="3800908"/>
            <a:chExt cx="195496" cy="343439"/>
          </a:xfrm>
        </p:grpSpPr>
        <p:sp>
          <p:nvSpPr>
            <p:cNvPr id="7971" name="Google Shape;7971;p59"/>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9"/>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9"/>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9"/>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9"/>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9"/>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9"/>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9"/>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9"/>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9"/>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9"/>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9"/>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9"/>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59"/>
          <p:cNvGrpSpPr/>
          <p:nvPr/>
        </p:nvGrpSpPr>
        <p:grpSpPr>
          <a:xfrm>
            <a:off x="2695722" y="3640916"/>
            <a:ext cx="365164" cy="342511"/>
            <a:chOff x="2611459" y="3810655"/>
            <a:chExt cx="365164" cy="342511"/>
          </a:xfrm>
        </p:grpSpPr>
        <p:sp>
          <p:nvSpPr>
            <p:cNvPr id="7985" name="Google Shape;7985;p59"/>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9"/>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9"/>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9"/>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9"/>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9"/>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9"/>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9"/>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9"/>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9"/>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9"/>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59"/>
          <p:cNvGrpSpPr/>
          <p:nvPr/>
        </p:nvGrpSpPr>
        <p:grpSpPr>
          <a:xfrm>
            <a:off x="3960519" y="1354540"/>
            <a:ext cx="370195" cy="300154"/>
            <a:chOff x="3952456" y="1524280"/>
            <a:chExt cx="370195" cy="300154"/>
          </a:xfrm>
        </p:grpSpPr>
        <p:sp>
          <p:nvSpPr>
            <p:cNvPr id="7997" name="Google Shape;7997;p59"/>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9"/>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9"/>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9"/>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9"/>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9"/>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3" name="Google Shape;8003;p59"/>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8004" name="Google Shape;8004;p59"/>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08"/>
        <p:cNvGrpSpPr/>
        <p:nvPr/>
      </p:nvGrpSpPr>
      <p:grpSpPr>
        <a:xfrm>
          <a:off x="0" y="0"/>
          <a:ext cx="0" cy="0"/>
          <a:chOff x="0" y="0"/>
          <a:chExt cx="0" cy="0"/>
        </a:xfrm>
      </p:grpSpPr>
      <p:grpSp>
        <p:nvGrpSpPr>
          <p:cNvPr id="8009" name="Google Shape;8009;p60"/>
          <p:cNvGrpSpPr/>
          <p:nvPr/>
        </p:nvGrpSpPr>
        <p:grpSpPr>
          <a:xfrm>
            <a:off x="894207" y="1345785"/>
            <a:ext cx="257112" cy="362808"/>
            <a:chOff x="908482" y="1502585"/>
            <a:chExt cx="257112" cy="362808"/>
          </a:xfrm>
        </p:grpSpPr>
        <p:sp>
          <p:nvSpPr>
            <p:cNvPr id="8010" name="Google Shape;8010;p60"/>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0"/>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0"/>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0"/>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0"/>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0"/>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0"/>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0"/>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0"/>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0"/>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0"/>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0"/>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0"/>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0"/>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0"/>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0"/>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0"/>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0"/>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0"/>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0"/>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60"/>
          <p:cNvGrpSpPr/>
          <p:nvPr/>
        </p:nvGrpSpPr>
        <p:grpSpPr>
          <a:xfrm>
            <a:off x="1289262" y="1345916"/>
            <a:ext cx="362939" cy="362677"/>
            <a:chOff x="1303537" y="1502716"/>
            <a:chExt cx="362939" cy="362677"/>
          </a:xfrm>
        </p:grpSpPr>
        <p:sp>
          <p:nvSpPr>
            <p:cNvPr id="8031" name="Google Shape;8031;p60"/>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0"/>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0"/>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0"/>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0"/>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0"/>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0"/>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0"/>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0"/>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0"/>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0"/>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60"/>
          <p:cNvGrpSpPr/>
          <p:nvPr/>
        </p:nvGrpSpPr>
        <p:grpSpPr>
          <a:xfrm>
            <a:off x="1737626" y="1345916"/>
            <a:ext cx="362677" cy="362677"/>
            <a:chOff x="1751901" y="1502716"/>
            <a:chExt cx="362677" cy="362677"/>
          </a:xfrm>
        </p:grpSpPr>
        <p:sp>
          <p:nvSpPr>
            <p:cNvPr id="8043" name="Google Shape;8043;p60"/>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0"/>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0"/>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0"/>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0"/>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0"/>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0"/>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0"/>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0"/>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0"/>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0"/>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0"/>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0"/>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0"/>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0"/>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0"/>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0"/>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0"/>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0"/>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60"/>
          <p:cNvGrpSpPr/>
          <p:nvPr/>
        </p:nvGrpSpPr>
        <p:grpSpPr>
          <a:xfrm>
            <a:off x="3080903" y="1345916"/>
            <a:ext cx="334290" cy="362677"/>
            <a:chOff x="3095178" y="1502716"/>
            <a:chExt cx="334290" cy="362677"/>
          </a:xfrm>
        </p:grpSpPr>
        <p:sp>
          <p:nvSpPr>
            <p:cNvPr id="8063" name="Google Shape;8063;p60"/>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0"/>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0"/>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0"/>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0"/>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0"/>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0"/>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0"/>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0"/>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0"/>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0"/>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0"/>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0"/>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0"/>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0"/>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0"/>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0"/>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60"/>
          <p:cNvGrpSpPr/>
          <p:nvPr/>
        </p:nvGrpSpPr>
        <p:grpSpPr>
          <a:xfrm>
            <a:off x="3528006" y="1348805"/>
            <a:ext cx="366196" cy="357005"/>
            <a:chOff x="3542281" y="1505605"/>
            <a:chExt cx="366196" cy="357005"/>
          </a:xfrm>
        </p:grpSpPr>
        <p:sp>
          <p:nvSpPr>
            <p:cNvPr id="8081" name="Google Shape;8081;p60"/>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0"/>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0"/>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0"/>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0"/>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0"/>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0"/>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0"/>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0"/>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0"/>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0"/>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0"/>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0"/>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0"/>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0"/>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0"/>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0"/>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0"/>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0"/>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0"/>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0"/>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0"/>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0"/>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0"/>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0"/>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0"/>
          <p:cNvGrpSpPr/>
          <p:nvPr/>
        </p:nvGrpSpPr>
        <p:grpSpPr>
          <a:xfrm>
            <a:off x="1734107" y="3227997"/>
            <a:ext cx="364673" cy="340067"/>
            <a:chOff x="1748382" y="3384797"/>
            <a:chExt cx="364673" cy="340067"/>
          </a:xfrm>
        </p:grpSpPr>
        <p:sp>
          <p:nvSpPr>
            <p:cNvPr id="8107" name="Google Shape;8107;p60"/>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0"/>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0"/>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0"/>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0"/>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0"/>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0"/>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0"/>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0"/>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0"/>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0"/>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0"/>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0"/>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0"/>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0"/>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60"/>
          <p:cNvGrpSpPr/>
          <p:nvPr/>
        </p:nvGrpSpPr>
        <p:grpSpPr>
          <a:xfrm>
            <a:off x="2168368" y="3229520"/>
            <a:ext cx="382030" cy="320451"/>
            <a:chOff x="2182643" y="3386320"/>
            <a:chExt cx="382030" cy="320451"/>
          </a:xfrm>
        </p:grpSpPr>
        <p:sp>
          <p:nvSpPr>
            <p:cNvPr id="8123" name="Google Shape;8123;p60"/>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0"/>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0"/>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0"/>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0"/>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0"/>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0"/>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0"/>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0"/>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0"/>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0"/>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0"/>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0"/>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0"/>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0"/>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60"/>
          <p:cNvGrpSpPr/>
          <p:nvPr/>
        </p:nvGrpSpPr>
        <p:grpSpPr>
          <a:xfrm>
            <a:off x="3070111" y="3232540"/>
            <a:ext cx="353880" cy="330745"/>
            <a:chOff x="3084386" y="3389340"/>
            <a:chExt cx="353880" cy="330745"/>
          </a:xfrm>
        </p:grpSpPr>
        <p:sp>
          <p:nvSpPr>
            <p:cNvPr id="8139" name="Google Shape;8139;p60"/>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0"/>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0"/>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0"/>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0"/>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0"/>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0"/>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0"/>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0"/>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0"/>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0"/>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0"/>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60"/>
          <p:cNvGrpSpPr/>
          <p:nvPr/>
        </p:nvGrpSpPr>
        <p:grpSpPr>
          <a:xfrm>
            <a:off x="849224" y="1814106"/>
            <a:ext cx="347078" cy="364016"/>
            <a:chOff x="863499" y="1970906"/>
            <a:chExt cx="347078" cy="364016"/>
          </a:xfrm>
        </p:grpSpPr>
        <p:sp>
          <p:nvSpPr>
            <p:cNvPr id="8152" name="Google Shape;8152;p60"/>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0"/>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0"/>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0"/>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0"/>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0"/>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0"/>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0"/>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0"/>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0"/>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0"/>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0"/>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0"/>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0"/>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0"/>
          <p:cNvGrpSpPr/>
          <p:nvPr/>
        </p:nvGrpSpPr>
        <p:grpSpPr>
          <a:xfrm>
            <a:off x="1735604" y="1814106"/>
            <a:ext cx="364436" cy="364174"/>
            <a:chOff x="1749879" y="1970906"/>
            <a:chExt cx="364436" cy="364174"/>
          </a:xfrm>
        </p:grpSpPr>
        <p:sp>
          <p:nvSpPr>
            <p:cNvPr id="8167" name="Google Shape;8167;p60"/>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0"/>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0"/>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0"/>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0"/>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0"/>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0"/>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0"/>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0"/>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0"/>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0"/>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0"/>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0"/>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0"/>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60"/>
          <p:cNvGrpSpPr/>
          <p:nvPr/>
        </p:nvGrpSpPr>
        <p:grpSpPr>
          <a:xfrm>
            <a:off x="2172150" y="1819358"/>
            <a:ext cx="396106" cy="353985"/>
            <a:chOff x="2186425" y="1976158"/>
            <a:chExt cx="396106" cy="353985"/>
          </a:xfrm>
        </p:grpSpPr>
        <p:sp>
          <p:nvSpPr>
            <p:cNvPr id="8182" name="Google Shape;8182;p60"/>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0"/>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0"/>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0"/>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0"/>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0"/>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0"/>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60"/>
          <p:cNvGrpSpPr/>
          <p:nvPr/>
        </p:nvGrpSpPr>
        <p:grpSpPr>
          <a:xfrm>
            <a:off x="2644882" y="1860612"/>
            <a:ext cx="319190" cy="271240"/>
            <a:chOff x="2659157" y="2017412"/>
            <a:chExt cx="319190" cy="271240"/>
          </a:xfrm>
        </p:grpSpPr>
        <p:sp>
          <p:nvSpPr>
            <p:cNvPr id="8190" name="Google Shape;8190;p60"/>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0"/>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0"/>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0"/>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0"/>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0"/>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0"/>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0"/>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0"/>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0"/>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0"/>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0"/>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0"/>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0"/>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0"/>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0"/>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0"/>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0"/>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0"/>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0"/>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0"/>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0"/>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0"/>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0"/>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0"/>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0"/>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60"/>
          <p:cNvGrpSpPr/>
          <p:nvPr/>
        </p:nvGrpSpPr>
        <p:grpSpPr>
          <a:xfrm>
            <a:off x="3097500" y="1836716"/>
            <a:ext cx="318928" cy="319217"/>
            <a:chOff x="3111775" y="1993516"/>
            <a:chExt cx="318928" cy="319217"/>
          </a:xfrm>
        </p:grpSpPr>
        <p:sp>
          <p:nvSpPr>
            <p:cNvPr id="8217" name="Google Shape;8217;p60"/>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0"/>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0"/>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0"/>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0"/>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0"/>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0"/>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0"/>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0"/>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0"/>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0"/>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0"/>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0"/>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0"/>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0"/>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0"/>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0"/>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0"/>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0"/>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0"/>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0"/>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0"/>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0"/>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0"/>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0"/>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0"/>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0"/>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0"/>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0"/>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0"/>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60"/>
          <p:cNvGrpSpPr/>
          <p:nvPr/>
        </p:nvGrpSpPr>
        <p:grpSpPr>
          <a:xfrm>
            <a:off x="4009510" y="1813607"/>
            <a:ext cx="288807" cy="355377"/>
            <a:chOff x="4023785" y="1970407"/>
            <a:chExt cx="288807" cy="355377"/>
          </a:xfrm>
        </p:grpSpPr>
        <p:sp>
          <p:nvSpPr>
            <p:cNvPr id="8248" name="Google Shape;8248;p60"/>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0"/>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0"/>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0"/>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0"/>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0"/>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0"/>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0"/>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0"/>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0"/>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0"/>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0"/>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0"/>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0"/>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0"/>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0"/>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0"/>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0"/>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0"/>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0"/>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60"/>
          <p:cNvGrpSpPr/>
          <p:nvPr/>
        </p:nvGrpSpPr>
        <p:grpSpPr>
          <a:xfrm>
            <a:off x="3530265" y="3224163"/>
            <a:ext cx="320188" cy="319269"/>
            <a:chOff x="3544540" y="3380963"/>
            <a:chExt cx="320188" cy="319269"/>
          </a:xfrm>
        </p:grpSpPr>
        <p:sp>
          <p:nvSpPr>
            <p:cNvPr id="8269" name="Google Shape;8269;p60"/>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0"/>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0"/>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0"/>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0"/>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0"/>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0"/>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0"/>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0"/>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0"/>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0"/>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0"/>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0"/>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0"/>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0"/>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0"/>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60"/>
          <p:cNvGrpSpPr/>
          <p:nvPr/>
        </p:nvGrpSpPr>
        <p:grpSpPr>
          <a:xfrm>
            <a:off x="3930362" y="3198034"/>
            <a:ext cx="415696" cy="371605"/>
            <a:chOff x="3944637" y="3354834"/>
            <a:chExt cx="415696" cy="371605"/>
          </a:xfrm>
        </p:grpSpPr>
        <p:sp>
          <p:nvSpPr>
            <p:cNvPr id="8286" name="Google Shape;8286;p60"/>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0"/>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0"/>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0"/>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0"/>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0"/>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0"/>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0"/>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0"/>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0"/>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0"/>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0"/>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0"/>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0"/>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0"/>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0"/>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0"/>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60"/>
          <p:cNvGrpSpPr/>
          <p:nvPr/>
        </p:nvGrpSpPr>
        <p:grpSpPr>
          <a:xfrm>
            <a:off x="1300344" y="3664727"/>
            <a:ext cx="346317" cy="332136"/>
            <a:chOff x="1314619" y="3821527"/>
            <a:chExt cx="346317" cy="332136"/>
          </a:xfrm>
        </p:grpSpPr>
        <p:sp>
          <p:nvSpPr>
            <p:cNvPr id="8304" name="Google Shape;8304;p60"/>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0"/>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0"/>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0"/>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0"/>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0"/>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0"/>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0"/>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0"/>
          <p:cNvGrpSpPr/>
          <p:nvPr/>
        </p:nvGrpSpPr>
        <p:grpSpPr>
          <a:xfrm>
            <a:off x="1736864" y="3634134"/>
            <a:ext cx="386258" cy="380507"/>
            <a:chOff x="1751139" y="3790934"/>
            <a:chExt cx="386258" cy="380507"/>
          </a:xfrm>
        </p:grpSpPr>
        <p:sp>
          <p:nvSpPr>
            <p:cNvPr id="8313" name="Google Shape;8313;p60"/>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0"/>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0"/>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0"/>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0"/>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0"/>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0"/>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0"/>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0"/>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0"/>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0"/>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0"/>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0"/>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0"/>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0"/>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0"/>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0"/>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0"/>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60"/>
          <p:cNvGrpSpPr/>
          <p:nvPr/>
        </p:nvGrpSpPr>
        <p:grpSpPr>
          <a:xfrm>
            <a:off x="2175406" y="3664806"/>
            <a:ext cx="395607" cy="318928"/>
            <a:chOff x="2189681" y="3821606"/>
            <a:chExt cx="395607" cy="318928"/>
          </a:xfrm>
        </p:grpSpPr>
        <p:sp>
          <p:nvSpPr>
            <p:cNvPr id="8332" name="Google Shape;8332;p60"/>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0"/>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0"/>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0"/>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0"/>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0"/>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0"/>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0"/>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0"/>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0"/>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0"/>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0"/>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0"/>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0"/>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0"/>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0"/>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0"/>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0"/>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0"/>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0"/>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0"/>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0"/>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0"/>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0"/>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0"/>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0"/>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0"/>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0"/>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0"/>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0"/>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2" name="Google Shape;8362;p60"/>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3" name="Google Shape;8363;p60"/>
          <p:cNvGrpSpPr/>
          <p:nvPr/>
        </p:nvGrpSpPr>
        <p:grpSpPr>
          <a:xfrm>
            <a:off x="1263134" y="1804547"/>
            <a:ext cx="420475" cy="383055"/>
            <a:chOff x="1277409" y="1961347"/>
            <a:chExt cx="420475" cy="383055"/>
          </a:xfrm>
        </p:grpSpPr>
        <p:sp>
          <p:nvSpPr>
            <p:cNvPr id="8364" name="Google Shape;8364;p60"/>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0"/>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0"/>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0"/>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0"/>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0"/>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0"/>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0"/>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0"/>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0"/>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0"/>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0"/>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0"/>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0"/>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0"/>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0"/>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0"/>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0"/>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0"/>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0"/>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0"/>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0"/>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0"/>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0"/>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0"/>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0"/>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0"/>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60"/>
          <p:cNvGrpSpPr/>
          <p:nvPr/>
        </p:nvGrpSpPr>
        <p:grpSpPr>
          <a:xfrm>
            <a:off x="2200800" y="2276019"/>
            <a:ext cx="380008" cy="351648"/>
            <a:chOff x="2215075" y="2432819"/>
            <a:chExt cx="380008" cy="351648"/>
          </a:xfrm>
        </p:grpSpPr>
        <p:sp>
          <p:nvSpPr>
            <p:cNvPr id="8392" name="Google Shape;8392;p60"/>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0"/>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0"/>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0"/>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0"/>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0"/>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0"/>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0"/>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0"/>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0"/>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0"/>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0"/>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0"/>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0"/>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0"/>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0"/>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0"/>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0"/>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0"/>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0"/>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0"/>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0"/>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0"/>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0"/>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0"/>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0"/>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0"/>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0"/>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0"/>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0"/>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0"/>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60"/>
          <p:cNvGrpSpPr/>
          <p:nvPr/>
        </p:nvGrpSpPr>
        <p:grpSpPr>
          <a:xfrm>
            <a:off x="2647141" y="2265542"/>
            <a:ext cx="344059" cy="340671"/>
            <a:chOff x="2661416" y="2422342"/>
            <a:chExt cx="344059" cy="340671"/>
          </a:xfrm>
        </p:grpSpPr>
        <p:sp>
          <p:nvSpPr>
            <p:cNvPr id="8424" name="Google Shape;8424;p60"/>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0"/>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0"/>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0"/>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0"/>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0"/>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0"/>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0"/>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0"/>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0"/>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0"/>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0"/>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0"/>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60"/>
          <p:cNvGrpSpPr/>
          <p:nvPr/>
        </p:nvGrpSpPr>
        <p:grpSpPr>
          <a:xfrm>
            <a:off x="4052235" y="2265542"/>
            <a:ext cx="206876" cy="348470"/>
            <a:chOff x="4066510" y="2422342"/>
            <a:chExt cx="206876" cy="348470"/>
          </a:xfrm>
        </p:grpSpPr>
        <p:sp>
          <p:nvSpPr>
            <p:cNvPr id="8438" name="Google Shape;8438;p60"/>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0"/>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0"/>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0"/>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0"/>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0"/>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0"/>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0"/>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0"/>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0"/>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0"/>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0"/>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0" name="Google Shape;8450;p60"/>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1" name="Google Shape;8451;p60"/>
          <p:cNvGrpSpPr/>
          <p:nvPr/>
        </p:nvGrpSpPr>
        <p:grpSpPr>
          <a:xfrm>
            <a:off x="2603418" y="3660525"/>
            <a:ext cx="420475" cy="326491"/>
            <a:chOff x="2617693" y="3817325"/>
            <a:chExt cx="420475" cy="326491"/>
          </a:xfrm>
        </p:grpSpPr>
        <p:sp>
          <p:nvSpPr>
            <p:cNvPr id="8452" name="Google Shape;8452;p60"/>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0"/>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0"/>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0"/>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0"/>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0"/>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0"/>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0"/>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0"/>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0"/>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0"/>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0"/>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0"/>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0"/>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0"/>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0"/>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0"/>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60"/>
          <p:cNvGrpSpPr/>
          <p:nvPr/>
        </p:nvGrpSpPr>
        <p:grpSpPr>
          <a:xfrm>
            <a:off x="3531026" y="2266723"/>
            <a:ext cx="358134" cy="356637"/>
            <a:chOff x="3545301" y="2423523"/>
            <a:chExt cx="358134" cy="356637"/>
          </a:xfrm>
        </p:grpSpPr>
        <p:sp>
          <p:nvSpPr>
            <p:cNvPr id="8470" name="Google Shape;8470;p60"/>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0"/>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0"/>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0"/>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0"/>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0"/>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0"/>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0"/>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0"/>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0"/>
          <p:cNvGrpSpPr/>
          <p:nvPr/>
        </p:nvGrpSpPr>
        <p:grpSpPr>
          <a:xfrm>
            <a:off x="3517187" y="3667799"/>
            <a:ext cx="377251" cy="324232"/>
            <a:chOff x="3531462" y="3824599"/>
            <a:chExt cx="377251" cy="324232"/>
          </a:xfrm>
        </p:grpSpPr>
        <p:sp>
          <p:nvSpPr>
            <p:cNvPr id="8480" name="Google Shape;8480;p60"/>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0"/>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0"/>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0"/>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0"/>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0"/>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0"/>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0"/>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0"/>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0"/>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0"/>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60"/>
          <p:cNvGrpSpPr/>
          <p:nvPr/>
        </p:nvGrpSpPr>
        <p:grpSpPr>
          <a:xfrm>
            <a:off x="4016311" y="3648446"/>
            <a:ext cx="286523" cy="340566"/>
            <a:chOff x="4030586" y="3805246"/>
            <a:chExt cx="286523" cy="340566"/>
          </a:xfrm>
        </p:grpSpPr>
        <p:sp>
          <p:nvSpPr>
            <p:cNvPr id="8492" name="Google Shape;8492;p60"/>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0"/>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0"/>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0"/>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0"/>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0"/>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0"/>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0"/>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0"/>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0"/>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0"/>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0"/>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0"/>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0"/>
          <p:cNvGrpSpPr/>
          <p:nvPr/>
        </p:nvGrpSpPr>
        <p:grpSpPr>
          <a:xfrm>
            <a:off x="2166609" y="2731919"/>
            <a:ext cx="376752" cy="374468"/>
            <a:chOff x="2180884" y="2888719"/>
            <a:chExt cx="376752" cy="374468"/>
          </a:xfrm>
        </p:grpSpPr>
        <p:sp>
          <p:nvSpPr>
            <p:cNvPr id="8506" name="Google Shape;8506;p60"/>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0"/>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0"/>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0"/>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0"/>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0"/>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0"/>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0"/>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0"/>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0"/>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0"/>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0"/>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0"/>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0"/>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60"/>
          <p:cNvGrpSpPr/>
          <p:nvPr/>
        </p:nvGrpSpPr>
        <p:grpSpPr>
          <a:xfrm>
            <a:off x="3940157" y="2786199"/>
            <a:ext cx="378249" cy="265909"/>
            <a:chOff x="3954432" y="2942999"/>
            <a:chExt cx="378249" cy="265909"/>
          </a:xfrm>
        </p:grpSpPr>
        <p:sp>
          <p:nvSpPr>
            <p:cNvPr id="8521" name="Google Shape;8521;p60"/>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0"/>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0"/>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0"/>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0"/>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0"/>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0"/>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0"/>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0"/>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60"/>
          <p:cNvGrpSpPr/>
          <p:nvPr/>
        </p:nvGrpSpPr>
        <p:grpSpPr>
          <a:xfrm>
            <a:off x="1737862" y="4109808"/>
            <a:ext cx="378512" cy="374756"/>
            <a:chOff x="1752137" y="4266608"/>
            <a:chExt cx="378512" cy="374756"/>
          </a:xfrm>
        </p:grpSpPr>
        <p:sp>
          <p:nvSpPr>
            <p:cNvPr id="8531" name="Google Shape;8531;p60"/>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0"/>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0"/>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0"/>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0"/>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0"/>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0"/>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0"/>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0"/>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0"/>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0"/>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0"/>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0"/>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0"/>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0"/>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0"/>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0"/>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0"/>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0"/>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0"/>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0"/>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60"/>
          <p:cNvGrpSpPr/>
          <p:nvPr/>
        </p:nvGrpSpPr>
        <p:grpSpPr>
          <a:xfrm>
            <a:off x="3103513" y="3655746"/>
            <a:ext cx="341065" cy="341065"/>
            <a:chOff x="3117788" y="3812546"/>
            <a:chExt cx="341065" cy="341065"/>
          </a:xfrm>
        </p:grpSpPr>
        <p:sp>
          <p:nvSpPr>
            <p:cNvPr id="8553" name="Google Shape;8553;p60"/>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0"/>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0"/>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0"/>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0"/>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0"/>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60"/>
          <p:cNvGrpSpPr/>
          <p:nvPr/>
        </p:nvGrpSpPr>
        <p:grpSpPr>
          <a:xfrm>
            <a:off x="3980125" y="4143132"/>
            <a:ext cx="338281" cy="322657"/>
            <a:chOff x="3994400" y="4299932"/>
            <a:chExt cx="338281" cy="322657"/>
          </a:xfrm>
        </p:grpSpPr>
        <p:sp>
          <p:nvSpPr>
            <p:cNvPr id="8560" name="Google Shape;8560;p60"/>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0"/>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0"/>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0"/>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0"/>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0"/>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0"/>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0"/>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8" name="Google Shape;8568;p60"/>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0"/>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0" name="Google Shape;8570;p60"/>
          <p:cNvGrpSpPr/>
          <p:nvPr/>
        </p:nvGrpSpPr>
        <p:grpSpPr>
          <a:xfrm>
            <a:off x="3559151" y="1808828"/>
            <a:ext cx="302358" cy="374993"/>
            <a:chOff x="3573426" y="1965628"/>
            <a:chExt cx="302358" cy="374993"/>
          </a:xfrm>
        </p:grpSpPr>
        <p:sp>
          <p:nvSpPr>
            <p:cNvPr id="8571" name="Google Shape;8571;p60"/>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0"/>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0"/>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0"/>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0"/>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0"/>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0"/>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0"/>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0"/>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0"/>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0"/>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0"/>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0"/>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0"/>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0"/>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0"/>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0"/>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0"/>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0"/>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0"/>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0"/>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0"/>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0"/>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0"/>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0"/>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0"/>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0"/>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0"/>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0"/>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0"/>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0"/>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0"/>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0"/>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0"/>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0"/>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0"/>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0"/>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0"/>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0"/>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0"/>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0"/>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0"/>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0"/>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0"/>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0"/>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0"/>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0"/>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60"/>
          <p:cNvGrpSpPr/>
          <p:nvPr/>
        </p:nvGrpSpPr>
        <p:grpSpPr>
          <a:xfrm>
            <a:off x="3499357" y="2751772"/>
            <a:ext cx="355876" cy="331007"/>
            <a:chOff x="3513632" y="2908572"/>
            <a:chExt cx="355876" cy="331007"/>
          </a:xfrm>
        </p:grpSpPr>
        <p:sp>
          <p:nvSpPr>
            <p:cNvPr id="8619" name="Google Shape;8619;p60"/>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0"/>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0"/>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0"/>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0"/>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0"/>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0"/>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0"/>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0"/>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0"/>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0"/>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0"/>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0"/>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0"/>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0"/>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0"/>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60"/>
          <p:cNvGrpSpPr/>
          <p:nvPr/>
        </p:nvGrpSpPr>
        <p:grpSpPr>
          <a:xfrm>
            <a:off x="2679808" y="2731630"/>
            <a:ext cx="235762" cy="374756"/>
            <a:chOff x="2694083" y="2888430"/>
            <a:chExt cx="235762" cy="374756"/>
          </a:xfrm>
        </p:grpSpPr>
        <p:sp>
          <p:nvSpPr>
            <p:cNvPr id="8636" name="Google Shape;8636;p60"/>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0"/>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0"/>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0"/>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0"/>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0"/>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0"/>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0"/>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0"/>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60"/>
          <p:cNvGrpSpPr/>
          <p:nvPr/>
        </p:nvGrpSpPr>
        <p:grpSpPr>
          <a:xfrm>
            <a:off x="857259" y="4143788"/>
            <a:ext cx="357661" cy="311155"/>
            <a:chOff x="871534" y="4300588"/>
            <a:chExt cx="357661" cy="311155"/>
          </a:xfrm>
        </p:grpSpPr>
        <p:sp>
          <p:nvSpPr>
            <p:cNvPr id="8646" name="Google Shape;8646;p60"/>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0"/>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0"/>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0"/>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0"/>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0"/>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0"/>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0"/>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0"/>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0"/>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0"/>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0"/>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0"/>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0"/>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0"/>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0"/>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0"/>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0"/>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0"/>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0"/>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0"/>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60"/>
          <p:cNvGrpSpPr/>
          <p:nvPr/>
        </p:nvGrpSpPr>
        <p:grpSpPr>
          <a:xfrm>
            <a:off x="901744" y="3664806"/>
            <a:ext cx="250100" cy="336785"/>
            <a:chOff x="916019" y="3821606"/>
            <a:chExt cx="250100" cy="336785"/>
          </a:xfrm>
        </p:grpSpPr>
        <p:sp>
          <p:nvSpPr>
            <p:cNvPr id="8668" name="Google Shape;8668;p60"/>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0"/>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0"/>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0"/>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0"/>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0"/>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0"/>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0"/>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0"/>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0"/>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0"/>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0"/>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0"/>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60"/>
          <p:cNvGrpSpPr/>
          <p:nvPr/>
        </p:nvGrpSpPr>
        <p:grpSpPr>
          <a:xfrm>
            <a:off x="835411" y="2752770"/>
            <a:ext cx="374730" cy="332504"/>
            <a:chOff x="849686" y="2909570"/>
            <a:chExt cx="374730" cy="332504"/>
          </a:xfrm>
        </p:grpSpPr>
        <p:sp>
          <p:nvSpPr>
            <p:cNvPr id="8682" name="Google Shape;8682;p60"/>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0"/>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0"/>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0"/>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0"/>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0"/>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0"/>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0"/>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0"/>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0"/>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0"/>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60"/>
          <p:cNvGrpSpPr/>
          <p:nvPr/>
        </p:nvGrpSpPr>
        <p:grpSpPr>
          <a:xfrm>
            <a:off x="1721292" y="2263441"/>
            <a:ext cx="417718" cy="372866"/>
            <a:chOff x="1735567" y="2420241"/>
            <a:chExt cx="417718" cy="372866"/>
          </a:xfrm>
        </p:grpSpPr>
        <p:sp>
          <p:nvSpPr>
            <p:cNvPr id="8694" name="Google Shape;8694;p60"/>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0"/>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0"/>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0"/>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0"/>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0"/>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0"/>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0"/>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0"/>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0"/>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0"/>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0"/>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60"/>
          <p:cNvGrpSpPr/>
          <p:nvPr/>
        </p:nvGrpSpPr>
        <p:grpSpPr>
          <a:xfrm>
            <a:off x="3585043" y="4142790"/>
            <a:ext cx="251098" cy="309028"/>
            <a:chOff x="3599318" y="4299590"/>
            <a:chExt cx="251098" cy="309028"/>
          </a:xfrm>
        </p:grpSpPr>
        <p:sp>
          <p:nvSpPr>
            <p:cNvPr id="8707" name="Google Shape;8707;p60"/>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0"/>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0"/>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0"/>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0"/>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0"/>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60"/>
          <p:cNvGrpSpPr/>
          <p:nvPr/>
        </p:nvGrpSpPr>
        <p:grpSpPr>
          <a:xfrm>
            <a:off x="3091723" y="2276440"/>
            <a:ext cx="345818" cy="345056"/>
            <a:chOff x="3105998" y="2433240"/>
            <a:chExt cx="345818" cy="345056"/>
          </a:xfrm>
        </p:grpSpPr>
        <p:sp>
          <p:nvSpPr>
            <p:cNvPr id="8714" name="Google Shape;8714;p60"/>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0"/>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0"/>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0"/>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0"/>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0"/>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0"/>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0"/>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0"/>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0"/>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0"/>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60"/>
          <p:cNvGrpSpPr/>
          <p:nvPr/>
        </p:nvGrpSpPr>
        <p:grpSpPr>
          <a:xfrm>
            <a:off x="1723051" y="2743973"/>
            <a:ext cx="374730" cy="350361"/>
            <a:chOff x="1737326" y="2900773"/>
            <a:chExt cx="374730" cy="350361"/>
          </a:xfrm>
        </p:grpSpPr>
        <p:sp>
          <p:nvSpPr>
            <p:cNvPr id="8726" name="Google Shape;8726;p60"/>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0"/>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0"/>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0"/>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0"/>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0"/>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0"/>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0"/>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0"/>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0"/>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0"/>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0"/>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0"/>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0"/>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0"/>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0"/>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0"/>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0"/>
          <p:cNvGrpSpPr/>
          <p:nvPr/>
        </p:nvGrpSpPr>
        <p:grpSpPr>
          <a:xfrm>
            <a:off x="3986401" y="1422596"/>
            <a:ext cx="327226" cy="211603"/>
            <a:chOff x="4000676" y="1579396"/>
            <a:chExt cx="327226" cy="211603"/>
          </a:xfrm>
        </p:grpSpPr>
        <p:sp>
          <p:nvSpPr>
            <p:cNvPr id="8744" name="Google Shape;8744;p60"/>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0"/>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0"/>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0"/>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0"/>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0"/>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0"/>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0"/>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0"/>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0"/>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0"/>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0"/>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0"/>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0"/>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0"/>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0"/>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0"/>
          <p:cNvGrpSpPr/>
          <p:nvPr/>
        </p:nvGrpSpPr>
        <p:grpSpPr>
          <a:xfrm>
            <a:off x="2621248" y="1358784"/>
            <a:ext cx="371054" cy="336469"/>
            <a:chOff x="2635523" y="1515584"/>
            <a:chExt cx="371054" cy="336469"/>
          </a:xfrm>
        </p:grpSpPr>
        <p:sp>
          <p:nvSpPr>
            <p:cNvPr id="8761" name="Google Shape;8761;p60"/>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0"/>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0"/>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0"/>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0"/>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0"/>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0"/>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60"/>
          <p:cNvGrpSpPr/>
          <p:nvPr/>
        </p:nvGrpSpPr>
        <p:grpSpPr>
          <a:xfrm>
            <a:off x="2217632" y="1363931"/>
            <a:ext cx="311627" cy="326569"/>
            <a:chOff x="2231907" y="1520731"/>
            <a:chExt cx="311627" cy="326569"/>
          </a:xfrm>
        </p:grpSpPr>
        <p:sp>
          <p:nvSpPr>
            <p:cNvPr id="8769" name="Google Shape;8769;p60"/>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0"/>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0"/>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0"/>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0"/>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0"/>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0"/>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0"/>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0"/>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0"/>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60"/>
          <p:cNvGrpSpPr/>
          <p:nvPr/>
        </p:nvGrpSpPr>
        <p:grpSpPr>
          <a:xfrm>
            <a:off x="1325974" y="4144733"/>
            <a:ext cx="311890" cy="304695"/>
            <a:chOff x="1340249" y="4301533"/>
            <a:chExt cx="311890" cy="304695"/>
          </a:xfrm>
        </p:grpSpPr>
        <p:sp>
          <p:nvSpPr>
            <p:cNvPr id="8780" name="Google Shape;8780;p60"/>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0"/>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0"/>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0"/>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0"/>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0"/>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0"/>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0"/>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0"/>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0"/>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0"/>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0"/>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0"/>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0"/>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60"/>
          <p:cNvGrpSpPr/>
          <p:nvPr/>
        </p:nvGrpSpPr>
        <p:grpSpPr>
          <a:xfrm>
            <a:off x="1316415" y="3220224"/>
            <a:ext cx="306874" cy="332268"/>
            <a:chOff x="1330690" y="3377024"/>
            <a:chExt cx="306874" cy="332268"/>
          </a:xfrm>
        </p:grpSpPr>
        <p:sp>
          <p:nvSpPr>
            <p:cNvPr id="8795" name="Google Shape;8795;p60"/>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0"/>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0"/>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0"/>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0"/>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0"/>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0"/>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0"/>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0"/>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0"/>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0"/>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0"/>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0"/>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0"/>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0"/>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0"/>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0"/>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0"/>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0"/>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60"/>
          <p:cNvGrpSpPr/>
          <p:nvPr/>
        </p:nvGrpSpPr>
        <p:grpSpPr>
          <a:xfrm>
            <a:off x="2636322" y="3224977"/>
            <a:ext cx="341511" cy="324994"/>
            <a:chOff x="2650597" y="3381777"/>
            <a:chExt cx="341511" cy="324994"/>
          </a:xfrm>
        </p:grpSpPr>
        <p:sp>
          <p:nvSpPr>
            <p:cNvPr id="8815" name="Google Shape;8815;p60"/>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0"/>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0"/>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0"/>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0"/>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0"/>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0"/>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0"/>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0"/>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0"/>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0"/>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0"/>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0"/>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0"/>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0"/>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0"/>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0"/>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0"/>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0"/>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0"/>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0"/>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0"/>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0"/>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0"/>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0"/>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0"/>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0"/>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0"/>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0"/>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0"/>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0"/>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0"/>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0"/>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0"/>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0"/>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0"/>
          <p:cNvGrpSpPr/>
          <p:nvPr/>
        </p:nvGrpSpPr>
        <p:grpSpPr>
          <a:xfrm>
            <a:off x="1281227" y="2280562"/>
            <a:ext cx="402645" cy="323917"/>
            <a:chOff x="1295502" y="2437362"/>
            <a:chExt cx="402645" cy="323917"/>
          </a:xfrm>
        </p:grpSpPr>
        <p:sp>
          <p:nvSpPr>
            <p:cNvPr id="8851" name="Google Shape;8851;p60"/>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0"/>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0"/>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0"/>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0"/>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0"/>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0"/>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0"/>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0"/>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0"/>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0"/>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0"/>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0"/>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0"/>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0"/>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0"/>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60"/>
          <p:cNvGrpSpPr/>
          <p:nvPr/>
        </p:nvGrpSpPr>
        <p:grpSpPr>
          <a:xfrm>
            <a:off x="868315" y="2281560"/>
            <a:ext cx="337310" cy="337047"/>
            <a:chOff x="882590" y="2438360"/>
            <a:chExt cx="337310" cy="337047"/>
          </a:xfrm>
        </p:grpSpPr>
        <p:sp>
          <p:nvSpPr>
            <p:cNvPr id="8868" name="Google Shape;8868;p60"/>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0"/>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0"/>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0"/>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0"/>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0"/>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0"/>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0"/>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0"/>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0"/>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0"/>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0"/>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0"/>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0"/>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0"/>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0"/>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0"/>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0"/>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0"/>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0"/>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0"/>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0"/>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0"/>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0"/>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60"/>
          <p:cNvGrpSpPr/>
          <p:nvPr/>
        </p:nvGrpSpPr>
        <p:grpSpPr>
          <a:xfrm>
            <a:off x="856498" y="3201185"/>
            <a:ext cx="342824" cy="351228"/>
            <a:chOff x="870773" y="3357985"/>
            <a:chExt cx="342824" cy="351228"/>
          </a:xfrm>
        </p:grpSpPr>
        <p:sp>
          <p:nvSpPr>
            <p:cNvPr id="8893" name="Google Shape;8893;p60"/>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0"/>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0"/>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0"/>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0"/>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0"/>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0"/>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0"/>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60"/>
          <p:cNvGrpSpPr/>
          <p:nvPr/>
        </p:nvGrpSpPr>
        <p:grpSpPr>
          <a:xfrm>
            <a:off x="2728809" y="4142790"/>
            <a:ext cx="159372" cy="308896"/>
            <a:chOff x="2743084" y="4299590"/>
            <a:chExt cx="159372" cy="308896"/>
          </a:xfrm>
        </p:grpSpPr>
        <p:sp>
          <p:nvSpPr>
            <p:cNvPr id="8902" name="Google Shape;8902;p60"/>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0"/>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0"/>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0"/>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0"/>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0"/>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0"/>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0"/>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0"/>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0"/>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0"/>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0"/>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0"/>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0"/>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0"/>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60"/>
          <p:cNvGrpSpPr/>
          <p:nvPr/>
        </p:nvGrpSpPr>
        <p:grpSpPr>
          <a:xfrm>
            <a:off x="1279231" y="2782916"/>
            <a:ext cx="374730" cy="272211"/>
            <a:chOff x="1293506" y="2939716"/>
            <a:chExt cx="374730" cy="272211"/>
          </a:xfrm>
        </p:grpSpPr>
        <p:sp>
          <p:nvSpPr>
            <p:cNvPr id="8918" name="Google Shape;8918;p60"/>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0"/>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0"/>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0"/>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0"/>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0"/>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0"/>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0"/>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0"/>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0"/>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0"/>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0"/>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0"/>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0"/>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0"/>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0"/>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0"/>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0"/>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0"/>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0"/>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0"/>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0"/>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0"/>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0"/>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0"/>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0"/>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0"/>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0"/>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0"/>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0"/>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60"/>
          <p:cNvGrpSpPr/>
          <p:nvPr/>
        </p:nvGrpSpPr>
        <p:grpSpPr>
          <a:xfrm>
            <a:off x="2185963" y="4132365"/>
            <a:ext cx="374756" cy="329300"/>
            <a:chOff x="2200238" y="4289165"/>
            <a:chExt cx="374756" cy="329300"/>
          </a:xfrm>
        </p:grpSpPr>
        <p:sp>
          <p:nvSpPr>
            <p:cNvPr id="8949" name="Google Shape;8949;p60"/>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0"/>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0"/>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0"/>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0"/>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0"/>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0"/>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0"/>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0"/>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0"/>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0"/>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0"/>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0"/>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0"/>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0"/>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0"/>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0"/>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0"/>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0"/>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0"/>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0"/>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0"/>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60"/>
          <p:cNvGrpSpPr/>
          <p:nvPr/>
        </p:nvGrpSpPr>
        <p:grpSpPr>
          <a:xfrm>
            <a:off x="3116092" y="4167685"/>
            <a:ext cx="297342" cy="258871"/>
            <a:chOff x="3130367" y="4324485"/>
            <a:chExt cx="297342" cy="258871"/>
          </a:xfrm>
        </p:grpSpPr>
        <p:sp>
          <p:nvSpPr>
            <p:cNvPr id="8972" name="Google Shape;8972;p60"/>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0"/>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0"/>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0"/>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0"/>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0"/>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0"/>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0"/>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0"/>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0"/>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0"/>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0"/>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0"/>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0"/>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0"/>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0"/>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0"/>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0"/>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0"/>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0"/>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0"/>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0"/>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0"/>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60"/>
          <p:cNvGrpSpPr/>
          <p:nvPr/>
        </p:nvGrpSpPr>
        <p:grpSpPr>
          <a:xfrm>
            <a:off x="3046477" y="2746809"/>
            <a:ext cx="390565" cy="359578"/>
            <a:chOff x="3060752" y="2903609"/>
            <a:chExt cx="390565" cy="359578"/>
          </a:xfrm>
        </p:grpSpPr>
        <p:sp>
          <p:nvSpPr>
            <p:cNvPr id="8996" name="Google Shape;8996;p60"/>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0"/>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0"/>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0"/>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0"/>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0"/>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0"/>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0"/>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0"/>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0"/>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0"/>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0"/>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0"/>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0"/>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0"/>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0"/>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0"/>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0"/>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0"/>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0"/>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0"/>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0"/>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0"/>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0"/>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0"/>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0"/>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0"/>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0"/>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0"/>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0"/>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0"/>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0"/>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0"/>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0"/>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60"/>
          <p:cNvGrpSpPr/>
          <p:nvPr/>
        </p:nvGrpSpPr>
        <p:grpSpPr>
          <a:xfrm>
            <a:off x="6216451" y="3658649"/>
            <a:ext cx="364673" cy="339804"/>
            <a:chOff x="6221064" y="3811049"/>
            <a:chExt cx="364673" cy="339804"/>
          </a:xfrm>
        </p:grpSpPr>
        <p:sp>
          <p:nvSpPr>
            <p:cNvPr id="9031" name="Google Shape;9031;p60"/>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0"/>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0"/>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0"/>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0"/>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0"/>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0"/>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0"/>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0"/>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0"/>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0"/>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0"/>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0"/>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0"/>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0"/>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60"/>
          <p:cNvGrpSpPr/>
          <p:nvPr/>
        </p:nvGrpSpPr>
        <p:grpSpPr>
          <a:xfrm>
            <a:off x="5761812" y="4122795"/>
            <a:ext cx="358160" cy="356926"/>
            <a:chOff x="5766424" y="4275195"/>
            <a:chExt cx="358160" cy="356926"/>
          </a:xfrm>
        </p:grpSpPr>
        <p:sp>
          <p:nvSpPr>
            <p:cNvPr id="9047" name="Google Shape;9047;p60"/>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0"/>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0"/>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0"/>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0"/>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0"/>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0"/>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0"/>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0"/>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60"/>
          <p:cNvGrpSpPr/>
          <p:nvPr/>
        </p:nvGrpSpPr>
        <p:grpSpPr>
          <a:xfrm>
            <a:off x="4880448" y="1366388"/>
            <a:ext cx="385786" cy="342588"/>
            <a:chOff x="4885060" y="1518788"/>
            <a:chExt cx="385786" cy="342588"/>
          </a:xfrm>
        </p:grpSpPr>
        <p:sp>
          <p:nvSpPr>
            <p:cNvPr id="9057" name="Google Shape;9057;p60"/>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0"/>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0"/>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0"/>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0"/>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0"/>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0"/>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0"/>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0"/>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0"/>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0"/>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0"/>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0"/>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0"/>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0"/>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0"/>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0"/>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0"/>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0"/>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60"/>
          <p:cNvGrpSpPr/>
          <p:nvPr/>
        </p:nvGrpSpPr>
        <p:grpSpPr>
          <a:xfrm>
            <a:off x="5389865" y="1362133"/>
            <a:ext cx="249076" cy="351096"/>
            <a:chOff x="5394478" y="1514533"/>
            <a:chExt cx="249076" cy="351096"/>
          </a:xfrm>
        </p:grpSpPr>
        <p:sp>
          <p:nvSpPr>
            <p:cNvPr id="9077" name="Google Shape;9077;p60"/>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0"/>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0"/>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0"/>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0"/>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0"/>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0"/>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0"/>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0"/>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0"/>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0"/>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0"/>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0"/>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0"/>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0"/>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0"/>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0"/>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0"/>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0"/>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0"/>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60"/>
          <p:cNvGrpSpPr/>
          <p:nvPr/>
        </p:nvGrpSpPr>
        <p:grpSpPr>
          <a:xfrm>
            <a:off x="5777647" y="1359612"/>
            <a:ext cx="356138" cy="356138"/>
            <a:chOff x="5782259" y="1512012"/>
            <a:chExt cx="356138" cy="356138"/>
          </a:xfrm>
        </p:grpSpPr>
        <p:sp>
          <p:nvSpPr>
            <p:cNvPr id="9098" name="Google Shape;9098;p60"/>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0"/>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0"/>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0"/>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0"/>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0"/>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0"/>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0"/>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0"/>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0"/>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0"/>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0"/>
          <p:cNvGrpSpPr/>
          <p:nvPr/>
        </p:nvGrpSpPr>
        <p:grpSpPr>
          <a:xfrm>
            <a:off x="6224986" y="1365652"/>
            <a:ext cx="343560" cy="343822"/>
            <a:chOff x="6229598" y="1518052"/>
            <a:chExt cx="343560" cy="343822"/>
          </a:xfrm>
        </p:grpSpPr>
        <p:sp>
          <p:nvSpPr>
            <p:cNvPr id="9110" name="Google Shape;9110;p60"/>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0"/>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0"/>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0"/>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0"/>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0"/>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0"/>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0"/>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0"/>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0"/>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0"/>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0"/>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0"/>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0"/>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0"/>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0"/>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0"/>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0"/>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0"/>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0"/>
          <p:cNvGrpSpPr/>
          <p:nvPr/>
        </p:nvGrpSpPr>
        <p:grpSpPr>
          <a:xfrm>
            <a:off x="6665287" y="1353074"/>
            <a:ext cx="345083" cy="369216"/>
            <a:chOff x="6669900" y="1505474"/>
            <a:chExt cx="345083" cy="369216"/>
          </a:xfrm>
        </p:grpSpPr>
        <p:sp>
          <p:nvSpPr>
            <p:cNvPr id="9130" name="Google Shape;9130;p60"/>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0"/>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0"/>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0"/>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0"/>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0"/>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0"/>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0"/>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0"/>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0"/>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0"/>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0"/>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0"/>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0"/>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0"/>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0"/>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0"/>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0"/>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0"/>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0"/>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0"/>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0"/>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60"/>
          <p:cNvGrpSpPr/>
          <p:nvPr/>
        </p:nvGrpSpPr>
        <p:grpSpPr>
          <a:xfrm>
            <a:off x="7112390" y="1365600"/>
            <a:ext cx="333003" cy="344085"/>
            <a:chOff x="7117003" y="1518000"/>
            <a:chExt cx="333003" cy="344085"/>
          </a:xfrm>
        </p:grpSpPr>
        <p:sp>
          <p:nvSpPr>
            <p:cNvPr id="9153" name="Google Shape;9153;p60"/>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0"/>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0"/>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0"/>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0"/>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0"/>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0"/>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0"/>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0"/>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0"/>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0"/>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0"/>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0"/>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0"/>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0"/>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0"/>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0"/>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0"/>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0"/>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0"/>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0"/>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0"/>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0"/>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0"/>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0"/>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0"/>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0"/>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0"/>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0"/>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0"/>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0"/>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0"/>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0"/>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0"/>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0"/>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0"/>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0"/>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0"/>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0"/>
          <p:cNvGrpSpPr/>
          <p:nvPr/>
        </p:nvGrpSpPr>
        <p:grpSpPr>
          <a:xfrm>
            <a:off x="7551431" y="1347559"/>
            <a:ext cx="337283" cy="380192"/>
            <a:chOff x="7556043" y="1499959"/>
            <a:chExt cx="337283" cy="380192"/>
          </a:xfrm>
        </p:grpSpPr>
        <p:sp>
          <p:nvSpPr>
            <p:cNvPr id="9192" name="Google Shape;9192;p60"/>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0"/>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0"/>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0"/>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0"/>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0"/>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0"/>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0"/>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0"/>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0"/>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0"/>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0"/>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0"/>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0"/>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60"/>
          <p:cNvGrpSpPr/>
          <p:nvPr/>
        </p:nvGrpSpPr>
        <p:grpSpPr>
          <a:xfrm>
            <a:off x="4859833" y="3187807"/>
            <a:ext cx="395607" cy="387414"/>
            <a:chOff x="4864446" y="3340207"/>
            <a:chExt cx="395607" cy="387414"/>
          </a:xfrm>
        </p:grpSpPr>
        <p:sp>
          <p:nvSpPr>
            <p:cNvPr id="9207" name="Google Shape;9207;p60"/>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0"/>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0"/>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0"/>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0"/>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0"/>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0"/>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0"/>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0"/>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0"/>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0"/>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0"/>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0"/>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0"/>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0"/>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0"/>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0"/>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0"/>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0"/>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0"/>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0"/>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0"/>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0"/>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0"/>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0"/>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60"/>
          <p:cNvGrpSpPr/>
          <p:nvPr/>
        </p:nvGrpSpPr>
        <p:grpSpPr>
          <a:xfrm>
            <a:off x="5298375" y="3237439"/>
            <a:ext cx="394609" cy="286523"/>
            <a:chOff x="5302988" y="3389839"/>
            <a:chExt cx="394609" cy="286523"/>
          </a:xfrm>
        </p:grpSpPr>
        <p:sp>
          <p:nvSpPr>
            <p:cNvPr id="9233" name="Google Shape;9233;p60"/>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0"/>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0"/>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0"/>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0"/>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0"/>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0"/>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0"/>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0"/>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0"/>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0"/>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0"/>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0"/>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0"/>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0"/>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0"/>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0"/>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0"/>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0"/>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0"/>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0"/>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0"/>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0"/>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0"/>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0"/>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0"/>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0"/>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0"/>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0"/>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0"/>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0"/>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0"/>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0"/>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60"/>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7" name="Google Shape;9267;p60"/>
          <p:cNvGrpSpPr/>
          <p:nvPr/>
        </p:nvGrpSpPr>
        <p:grpSpPr>
          <a:xfrm>
            <a:off x="5736419" y="3233657"/>
            <a:ext cx="394609" cy="294585"/>
            <a:chOff x="5741031" y="3386057"/>
            <a:chExt cx="394609" cy="294585"/>
          </a:xfrm>
        </p:grpSpPr>
        <p:sp>
          <p:nvSpPr>
            <p:cNvPr id="9268" name="Google Shape;9268;p60"/>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0"/>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0"/>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0"/>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0"/>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0"/>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0"/>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0"/>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0"/>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0"/>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0"/>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0"/>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0"/>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0"/>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0"/>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0"/>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0"/>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0"/>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0"/>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0"/>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0"/>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0"/>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0"/>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0"/>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0"/>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0"/>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0"/>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0"/>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0"/>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0"/>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8" name="Google Shape;9298;p60"/>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60"/>
          <p:cNvGrpSpPr/>
          <p:nvPr/>
        </p:nvGrpSpPr>
        <p:grpSpPr>
          <a:xfrm>
            <a:off x="6174462" y="3216326"/>
            <a:ext cx="394609" cy="328749"/>
            <a:chOff x="6179074" y="3368726"/>
            <a:chExt cx="394609" cy="328749"/>
          </a:xfrm>
        </p:grpSpPr>
        <p:sp>
          <p:nvSpPr>
            <p:cNvPr id="9300" name="Google Shape;9300;p60"/>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0"/>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0"/>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0"/>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0"/>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0"/>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0"/>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0"/>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0"/>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0"/>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0"/>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0"/>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0"/>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0"/>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0"/>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0"/>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0"/>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0"/>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0"/>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0"/>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0"/>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0"/>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0"/>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0"/>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0"/>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0"/>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0"/>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0"/>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0"/>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0"/>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0"/>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0"/>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0"/>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0"/>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0"/>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0"/>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0"/>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0"/>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0"/>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0"/>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0"/>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0"/>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0"/>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0"/>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0"/>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0"/>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0"/>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0"/>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0"/>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0"/>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0"/>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0"/>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0"/>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0"/>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0"/>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0"/>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0"/>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0"/>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0"/>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0"/>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0"/>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0"/>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0"/>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0"/>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0"/>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0"/>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0"/>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0"/>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0"/>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0"/>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0"/>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0"/>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0"/>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0"/>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0"/>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0"/>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0"/>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0"/>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0"/>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0"/>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0"/>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0"/>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0"/>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60"/>
          <p:cNvGrpSpPr/>
          <p:nvPr/>
        </p:nvGrpSpPr>
        <p:grpSpPr>
          <a:xfrm>
            <a:off x="7050311" y="3215328"/>
            <a:ext cx="394583" cy="331007"/>
            <a:chOff x="7054924" y="3367728"/>
            <a:chExt cx="394583" cy="331007"/>
          </a:xfrm>
        </p:grpSpPr>
        <p:sp>
          <p:nvSpPr>
            <p:cNvPr id="9384" name="Google Shape;9384;p60"/>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0"/>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0"/>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0"/>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0"/>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0"/>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0"/>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0"/>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0"/>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0"/>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0"/>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0"/>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0"/>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0"/>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0"/>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60"/>
          <p:cNvGrpSpPr/>
          <p:nvPr/>
        </p:nvGrpSpPr>
        <p:grpSpPr>
          <a:xfrm>
            <a:off x="7488354" y="3209025"/>
            <a:ext cx="394583" cy="343586"/>
            <a:chOff x="7492967" y="3361425"/>
            <a:chExt cx="394583" cy="343586"/>
          </a:xfrm>
        </p:grpSpPr>
        <p:sp>
          <p:nvSpPr>
            <p:cNvPr id="9400" name="Google Shape;9400;p60"/>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0"/>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0"/>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0"/>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0"/>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0"/>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0"/>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0"/>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0"/>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0"/>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0"/>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0"/>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0"/>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0"/>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0"/>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0"/>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0"/>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0"/>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0"/>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0"/>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0"/>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0"/>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0"/>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60"/>
          <p:cNvGrpSpPr/>
          <p:nvPr/>
        </p:nvGrpSpPr>
        <p:grpSpPr>
          <a:xfrm>
            <a:off x="7930914" y="3200754"/>
            <a:ext cx="385287" cy="360156"/>
            <a:chOff x="7935527" y="3353154"/>
            <a:chExt cx="385287" cy="360156"/>
          </a:xfrm>
        </p:grpSpPr>
        <p:sp>
          <p:nvSpPr>
            <p:cNvPr id="9424" name="Google Shape;9424;p60"/>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0"/>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0"/>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0"/>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0"/>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0"/>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0"/>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0"/>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0"/>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0"/>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0"/>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0"/>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60"/>
          <p:cNvGrpSpPr/>
          <p:nvPr/>
        </p:nvGrpSpPr>
        <p:grpSpPr>
          <a:xfrm>
            <a:off x="5315208" y="1833842"/>
            <a:ext cx="348103" cy="348103"/>
            <a:chOff x="5319821" y="1986242"/>
            <a:chExt cx="348103" cy="348103"/>
          </a:xfrm>
        </p:grpSpPr>
        <p:sp>
          <p:nvSpPr>
            <p:cNvPr id="9437" name="Google Shape;9437;p60"/>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0"/>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0"/>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0"/>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0"/>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0"/>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0"/>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0"/>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0"/>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0"/>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0"/>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0"/>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0"/>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0"/>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0"/>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0"/>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0"/>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0"/>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0"/>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0"/>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0"/>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0"/>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0"/>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0"/>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0"/>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0"/>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0"/>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0"/>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0"/>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0"/>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0"/>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0"/>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0"/>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0"/>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0"/>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0"/>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0"/>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0"/>
          <p:cNvGrpSpPr/>
          <p:nvPr/>
        </p:nvGrpSpPr>
        <p:grpSpPr>
          <a:xfrm>
            <a:off x="5761313" y="1824283"/>
            <a:ext cx="348339" cy="348103"/>
            <a:chOff x="5765926" y="1976683"/>
            <a:chExt cx="348339" cy="348103"/>
          </a:xfrm>
        </p:grpSpPr>
        <p:sp>
          <p:nvSpPr>
            <p:cNvPr id="9475" name="Google Shape;9475;p60"/>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0"/>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0"/>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0"/>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0"/>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0"/>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0"/>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0"/>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0"/>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0"/>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0"/>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0"/>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0"/>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0"/>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60"/>
          <p:cNvGrpSpPr/>
          <p:nvPr/>
        </p:nvGrpSpPr>
        <p:grpSpPr>
          <a:xfrm>
            <a:off x="6186778" y="1829089"/>
            <a:ext cx="389068" cy="347787"/>
            <a:chOff x="6191390" y="1981489"/>
            <a:chExt cx="389068" cy="347787"/>
          </a:xfrm>
        </p:grpSpPr>
        <p:sp>
          <p:nvSpPr>
            <p:cNvPr id="9490" name="Google Shape;9490;p60"/>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0"/>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0"/>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0"/>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0"/>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0"/>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0"/>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60"/>
          <p:cNvGrpSpPr/>
          <p:nvPr/>
        </p:nvGrpSpPr>
        <p:grpSpPr>
          <a:xfrm>
            <a:off x="6653234" y="1855191"/>
            <a:ext cx="348103" cy="295714"/>
            <a:chOff x="6657846" y="2007591"/>
            <a:chExt cx="348103" cy="295714"/>
          </a:xfrm>
        </p:grpSpPr>
        <p:sp>
          <p:nvSpPr>
            <p:cNvPr id="9498" name="Google Shape;9498;p60"/>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0"/>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0"/>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0"/>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0"/>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0"/>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0"/>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0"/>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0"/>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0"/>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0"/>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0"/>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0"/>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0"/>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0"/>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0"/>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0"/>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0"/>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0"/>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0"/>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0"/>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0"/>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0"/>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0"/>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0"/>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0"/>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60"/>
          <p:cNvGrpSpPr/>
          <p:nvPr/>
        </p:nvGrpSpPr>
        <p:grpSpPr>
          <a:xfrm>
            <a:off x="7099575" y="1819504"/>
            <a:ext cx="347341" cy="348103"/>
            <a:chOff x="7104188" y="1971904"/>
            <a:chExt cx="347341" cy="348103"/>
          </a:xfrm>
        </p:grpSpPr>
        <p:sp>
          <p:nvSpPr>
            <p:cNvPr id="9525" name="Google Shape;9525;p60"/>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0"/>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0"/>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0"/>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0"/>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0"/>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0"/>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0"/>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0"/>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0"/>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0"/>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0"/>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0"/>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0"/>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0"/>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0"/>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0"/>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0"/>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0"/>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0"/>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0"/>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0"/>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0"/>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0"/>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0"/>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0"/>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0"/>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0"/>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0"/>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0"/>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60"/>
          <p:cNvGrpSpPr/>
          <p:nvPr/>
        </p:nvGrpSpPr>
        <p:grpSpPr>
          <a:xfrm>
            <a:off x="7546652" y="1819504"/>
            <a:ext cx="344321" cy="348155"/>
            <a:chOff x="7551264" y="1971904"/>
            <a:chExt cx="344321" cy="348155"/>
          </a:xfrm>
        </p:grpSpPr>
        <p:sp>
          <p:nvSpPr>
            <p:cNvPr id="9556" name="Google Shape;9556;p60"/>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0"/>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0"/>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0"/>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0"/>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0"/>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0"/>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0"/>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0"/>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0"/>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0"/>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0"/>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0"/>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0"/>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0"/>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0"/>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0"/>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0"/>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0"/>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0"/>
          <p:cNvGrpSpPr/>
          <p:nvPr/>
        </p:nvGrpSpPr>
        <p:grpSpPr>
          <a:xfrm>
            <a:off x="7988214" y="1365390"/>
            <a:ext cx="317431" cy="344584"/>
            <a:chOff x="7992826" y="1517790"/>
            <a:chExt cx="317431" cy="344584"/>
          </a:xfrm>
        </p:grpSpPr>
        <p:sp>
          <p:nvSpPr>
            <p:cNvPr id="9576" name="Google Shape;9576;p60"/>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0"/>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0"/>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0"/>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0"/>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0"/>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0"/>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0"/>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0"/>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0"/>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0"/>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0"/>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0"/>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0"/>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0"/>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0"/>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0"/>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60"/>
          <p:cNvGrpSpPr/>
          <p:nvPr/>
        </p:nvGrpSpPr>
        <p:grpSpPr>
          <a:xfrm>
            <a:off x="7987452" y="1819504"/>
            <a:ext cx="351621" cy="348103"/>
            <a:chOff x="7992065" y="1971904"/>
            <a:chExt cx="351621" cy="348103"/>
          </a:xfrm>
        </p:grpSpPr>
        <p:sp>
          <p:nvSpPr>
            <p:cNvPr id="9594" name="Google Shape;9594;p60"/>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0"/>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0"/>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0"/>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0"/>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0"/>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0"/>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0"/>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0"/>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0"/>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0"/>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0"/>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0"/>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0"/>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0"/>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60"/>
          <p:cNvGrpSpPr/>
          <p:nvPr/>
        </p:nvGrpSpPr>
        <p:grpSpPr>
          <a:xfrm>
            <a:off x="4906576" y="3641055"/>
            <a:ext cx="296580" cy="364935"/>
            <a:chOff x="4911189" y="3793455"/>
            <a:chExt cx="296580" cy="364935"/>
          </a:xfrm>
        </p:grpSpPr>
        <p:sp>
          <p:nvSpPr>
            <p:cNvPr id="9610" name="Google Shape;9610;p60"/>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0"/>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0"/>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0"/>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0"/>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0"/>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0"/>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0"/>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0"/>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0"/>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0"/>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0"/>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0"/>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0"/>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0"/>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0"/>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0"/>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0"/>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0"/>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0"/>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60"/>
          <p:cNvGrpSpPr/>
          <p:nvPr/>
        </p:nvGrpSpPr>
        <p:grpSpPr>
          <a:xfrm>
            <a:off x="5336820" y="3640871"/>
            <a:ext cx="330272" cy="329117"/>
            <a:chOff x="5341433" y="3793271"/>
            <a:chExt cx="330272" cy="329117"/>
          </a:xfrm>
        </p:grpSpPr>
        <p:sp>
          <p:nvSpPr>
            <p:cNvPr id="9631" name="Google Shape;9631;p60"/>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0"/>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0"/>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0"/>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0"/>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0"/>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0"/>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0"/>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0"/>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0"/>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0"/>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0"/>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0"/>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0"/>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0"/>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0"/>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60"/>
          <p:cNvGrpSpPr/>
          <p:nvPr/>
        </p:nvGrpSpPr>
        <p:grpSpPr>
          <a:xfrm>
            <a:off x="5739438" y="3613850"/>
            <a:ext cx="428511" cy="383186"/>
            <a:chOff x="5744051" y="3766250"/>
            <a:chExt cx="428511" cy="383186"/>
          </a:xfrm>
        </p:grpSpPr>
        <p:sp>
          <p:nvSpPr>
            <p:cNvPr id="9648" name="Google Shape;9648;p60"/>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0"/>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0"/>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0"/>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0"/>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0"/>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0"/>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0"/>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0"/>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0"/>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0"/>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0"/>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0"/>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0"/>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0"/>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0"/>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0"/>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60"/>
          <p:cNvGrpSpPr/>
          <p:nvPr/>
        </p:nvGrpSpPr>
        <p:grpSpPr>
          <a:xfrm>
            <a:off x="6674084" y="3640924"/>
            <a:ext cx="342824" cy="328985"/>
            <a:chOff x="6678697" y="3793324"/>
            <a:chExt cx="342824" cy="328985"/>
          </a:xfrm>
        </p:grpSpPr>
        <p:sp>
          <p:nvSpPr>
            <p:cNvPr id="9666" name="Google Shape;9666;p60"/>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0"/>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0"/>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0"/>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0"/>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0"/>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0"/>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0"/>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60"/>
          <p:cNvGrpSpPr/>
          <p:nvPr/>
        </p:nvGrpSpPr>
        <p:grpSpPr>
          <a:xfrm>
            <a:off x="7097291" y="3609622"/>
            <a:ext cx="398627" cy="392088"/>
            <a:chOff x="7101903" y="3762022"/>
            <a:chExt cx="398627" cy="392088"/>
          </a:xfrm>
        </p:grpSpPr>
        <p:sp>
          <p:nvSpPr>
            <p:cNvPr id="9675" name="Google Shape;9675;p60"/>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0"/>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0"/>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0"/>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0"/>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0"/>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0"/>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0"/>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0"/>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0"/>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0"/>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0"/>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0"/>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0"/>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0"/>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0"/>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0"/>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0"/>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0"/>
          <p:cNvGrpSpPr/>
          <p:nvPr/>
        </p:nvGrpSpPr>
        <p:grpSpPr>
          <a:xfrm>
            <a:off x="7536857" y="3641055"/>
            <a:ext cx="407897" cy="328985"/>
            <a:chOff x="7541469" y="3793455"/>
            <a:chExt cx="407897" cy="328985"/>
          </a:xfrm>
        </p:grpSpPr>
        <p:sp>
          <p:nvSpPr>
            <p:cNvPr id="9694" name="Google Shape;9694;p60"/>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0"/>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0"/>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0"/>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0"/>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0"/>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0"/>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0"/>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0"/>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0"/>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0"/>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0"/>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0"/>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0"/>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0"/>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0"/>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0"/>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0"/>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0"/>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0"/>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0"/>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0"/>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0"/>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0"/>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0"/>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0"/>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0"/>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0"/>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0"/>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0"/>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60"/>
          <p:cNvGrpSpPr/>
          <p:nvPr/>
        </p:nvGrpSpPr>
        <p:grpSpPr>
          <a:xfrm>
            <a:off x="5305676" y="2803912"/>
            <a:ext cx="432292" cy="264412"/>
            <a:chOff x="5310288" y="2956312"/>
            <a:chExt cx="432292" cy="264412"/>
          </a:xfrm>
        </p:grpSpPr>
        <p:sp>
          <p:nvSpPr>
            <p:cNvPr id="9725" name="Google Shape;9725;p60"/>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0"/>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0"/>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0"/>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0"/>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0"/>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0"/>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0"/>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0"/>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0"/>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0"/>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0"/>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0"/>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0"/>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0"/>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0"/>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0"/>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0"/>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0"/>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0"/>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0"/>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0"/>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0"/>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0"/>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0"/>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0"/>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0"/>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60"/>
          <p:cNvGrpSpPr/>
          <p:nvPr/>
        </p:nvGrpSpPr>
        <p:grpSpPr>
          <a:xfrm>
            <a:off x="4874434" y="2279920"/>
            <a:ext cx="398075" cy="340303"/>
            <a:chOff x="4879047" y="2432320"/>
            <a:chExt cx="398075" cy="340303"/>
          </a:xfrm>
        </p:grpSpPr>
        <p:sp>
          <p:nvSpPr>
            <p:cNvPr id="9753" name="Google Shape;9753;p60"/>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0"/>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0"/>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0"/>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0"/>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0"/>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0"/>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0"/>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0"/>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0"/>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0"/>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0"/>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0"/>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0"/>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0"/>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0"/>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0"/>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0"/>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0"/>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0"/>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0"/>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0"/>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0"/>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0"/>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0"/>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0"/>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60"/>
          <p:cNvGrpSpPr/>
          <p:nvPr/>
        </p:nvGrpSpPr>
        <p:grpSpPr>
          <a:xfrm>
            <a:off x="5384088" y="2241423"/>
            <a:ext cx="280982" cy="395896"/>
            <a:chOff x="5388701" y="2393823"/>
            <a:chExt cx="280982" cy="395896"/>
          </a:xfrm>
        </p:grpSpPr>
        <p:sp>
          <p:nvSpPr>
            <p:cNvPr id="9780" name="Google Shape;9780;p60"/>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0"/>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0"/>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0"/>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0"/>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0"/>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0"/>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0"/>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0"/>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0"/>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0"/>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0"/>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0"/>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0"/>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0"/>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0"/>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0"/>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0"/>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0"/>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0"/>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0"/>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0"/>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0"/>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0"/>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0"/>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0"/>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0"/>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0"/>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0"/>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0"/>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60"/>
          <p:cNvGrpSpPr/>
          <p:nvPr/>
        </p:nvGrpSpPr>
        <p:grpSpPr>
          <a:xfrm>
            <a:off x="5738677" y="2286722"/>
            <a:ext cx="444871" cy="316407"/>
            <a:chOff x="5743289" y="2439122"/>
            <a:chExt cx="444871" cy="316407"/>
          </a:xfrm>
        </p:grpSpPr>
        <p:sp>
          <p:nvSpPr>
            <p:cNvPr id="9811" name="Google Shape;9811;p60"/>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0"/>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0"/>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0"/>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0"/>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0"/>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0"/>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0"/>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0"/>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0"/>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0"/>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0"/>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0"/>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0"/>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0"/>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0"/>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0"/>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0"/>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0"/>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0"/>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0"/>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0"/>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0"/>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0"/>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0"/>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0"/>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0"/>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0"/>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0"/>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60"/>
          <p:cNvGrpSpPr/>
          <p:nvPr/>
        </p:nvGrpSpPr>
        <p:grpSpPr>
          <a:xfrm>
            <a:off x="6225747" y="2280183"/>
            <a:ext cx="351359" cy="363412"/>
            <a:chOff x="6230360" y="2432583"/>
            <a:chExt cx="351359" cy="363412"/>
          </a:xfrm>
        </p:grpSpPr>
        <p:sp>
          <p:nvSpPr>
            <p:cNvPr id="9841" name="Google Shape;9841;p60"/>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0"/>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0"/>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0"/>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0"/>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0"/>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0"/>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0"/>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0"/>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0"/>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0"/>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0"/>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0"/>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0"/>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0"/>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0"/>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0"/>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0"/>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0"/>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0"/>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0"/>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60"/>
          <p:cNvGrpSpPr/>
          <p:nvPr/>
        </p:nvGrpSpPr>
        <p:grpSpPr>
          <a:xfrm>
            <a:off x="6629364" y="2307152"/>
            <a:ext cx="387781" cy="286680"/>
            <a:chOff x="6633976" y="2459552"/>
            <a:chExt cx="387781" cy="286680"/>
          </a:xfrm>
        </p:grpSpPr>
        <p:sp>
          <p:nvSpPr>
            <p:cNvPr id="9863" name="Google Shape;9863;p60"/>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0"/>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0"/>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0"/>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0"/>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0"/>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0"/>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60"/>
          <p:cNvGrpSpPr/>
          <p:nvPr/>
        </p:nvGrpSpPr>
        <p:grpSpPr>
          <a:xfrm>
            <a:off x="7086498" y="2276165"/>
            <a:ext cx="376989" cy="348864"/>
            <a:chOff x="7091110" y="2428565"/>
            <a:chExt cx="376989" cy="348864"/>
          </a:xfrm>
        </p:grpSpPr>
        <p:sp>
          <p:nvSpPr>
            <p:cNvPr id="9871" name="Google Shape;9871;p60"/>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0"/>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0"/>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0"/>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0"/>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0"/>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0"/>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0"/>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0"/>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0"/>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0"/>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0"/>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0"/>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0"/>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0"/>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0"/>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0"/>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0"/>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0"/>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0"/>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0"/>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0"/>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0"/>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0"/>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0"/>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0"/>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0"/>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0"/>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0"/>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0"/>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0"/>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60"/>
          <p:cNvGrpSpPr/>
          <p:nvPr/>
        </p:nvGrpSpPr>
        <p:grpSpPr>
          <a:xfrm>
            <a:off x="7531815" y="2262825"/>
            <a:ext cx="369715" cy="375492"/>
            <a:chOff x="7536427" y="2415225"/>
            <a:chExt cx="369715" cy="375492"/>
          </a:xfrm>
        </p:grpSpPr>
        <p:sp>
          <p:nvSpPr>
            <p:cNvPr id="9903" name="Google Shape;9903;p60"/>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0"/>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0"/>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0"/>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0"/>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0"/>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0"/>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0"/>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0"/>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0"/>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0"/>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0"/>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0"/>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0"/>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0"/>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0"/>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0"/>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0"/>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0"/>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0"/>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0"/>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0"/>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0"/>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0"/>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0"/>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0"/>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0"/>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0"/>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0"/>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0"/>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0"/>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0"/>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0"/>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0"/>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0"/>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0"/>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0"/>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0"/>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60"/>
          <p:cNvGrpSpPr/>
          <p:nvPr/>
        </p:nvGrpSpPr>
        <p:grpSpPr>
          <a:xfrm>
            <a:off x="7976160" y="2276402"/>
            <a:ext cx="353381" cy="358160"/>
            <a:chOff x="7980773" y="2428802"/>
            <a:chExt cx="353381" cy="358160"/>
          </a:xfrm>
        </p:grpSpPr>
        <p:sp>
          <p:nvSpPr>
            <p:cNvPr id="9942" name="Google Shape;9942;p60"/>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0"/>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0"/>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0"/>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0"/>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0"/>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0"/>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0"/>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0"/>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0"/>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0"/>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0"/>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0"/>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0"/>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0"/>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0"/>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0"/>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0"/>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0"/>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0"/>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0"/>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0"/>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0"/>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0"/>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0"/>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0"/>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0"/>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0"/>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0"/>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0"/>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60"/>
          <p:cNvGrpSpPr/>
          <p:nvPr/>
        </p:nvGrpSpPr>
        <p:grpSpPr>
          <a:xfrm>
            <a:off x="4881445" y="4138840"/>
            <a:ext cx="346343" cy="343953"/>
            <a:chOff x="4886058" y="4291240"/>
            <a:chExt cx="346343" cy="343953"/>
          </a:xfrm>
        </p:grpSpPr>
        <p:sp>
          <p:nvSpPr>
            <p:cNvPr id="9973" name="Google Shape;9973;p60"/>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0"/>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0"/>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0"/>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0"/>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0"/>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0"/>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0"/>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0"/>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0"/>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0"/>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0"/>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0"/>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60"/>
          <p:cNvGrpSpPr/>
          <p:nvPr/>
        </p:nvGrpSpPr>
        <p:grpSpPr>
          <a:xfrm>
            <a:off x="5339604" y="4138656"/>
            <a:ext cx="304616" cy="343560"/>
            <a:chOff x="5344216" y="4291056"/>
            <a:chExt cx="304616" cy="343560"/>
          </a:xfrm>
        </p:grpSpPr>
        <p:sp>
          <p:nvSpPr>
            <p:cNvPr id="9987" name="Google Shape;9987;p60"/>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0"/>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0"/>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0"/>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0"/>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0"/>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0"/>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0"/>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0"/>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0"/>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0"/>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60"/>
          <p:cNvGrpSpPr/>
          <p:nvPr/>
        </p:nvGrpSpPr>
        <p:grpSpPr>
          <a:xfrm>
            <a:off x="6275387" y="4112022"/>
            <a:ext cx="204093" cy="343743"/>
            <a:chOff x="6271562" y="4290872"/>
            <a:chExt cx="204093" cy="343743"/>
          </a:xfrm>
        </p:grpSpPr>
        <p:sp>
          <p:nvSpPr>
            <p:cNvPr id="9999" name="Google Shape;9999;p60"/>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0"/>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0"/>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0"/>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0"/>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0"/>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0"/>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0"/>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0"/>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0"/>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0"/>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0"/>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60"/>
          <p:cNvGrpSpPr/>
          <p:nvPr/>
        </p:nvGrpSpPr>
        <p:grpSpPr>
          <a:xfrm>
            <a:off x="6634878" y="4176838"/>
            <a:ext cx="344085" cy="267195"/>
            <a:chOff x="6639491" y="4329238"/>
            <a:chExt cx="344085" cy="267195"/>
          </a:xfrm>
        </p:grpSpPr>
        <p:sp>
          <p:nvSpPr>
            <p:cNvPr id="10012" name="Google Shape;10012;p60"/>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0"/>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0"/>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0"/>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0"/>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0"/>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0"/>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0"/>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0"/>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0"/>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0"/>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0"/>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0"/>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0"/>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0"/>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0"/>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0"/>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0"/>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60"/>
          <p:cNvGrpSpPr/>
          <p:nvPr/>
        </p:nvGrpSpPr>
        <p:grpSpPr>
          <a:xfrm>
            <a:off x="7128724" y="4138656"/>
            <a:ext cx="232979" cy="343560"/>
            <a:chOff x="7133336" y="4291056"/>
            <a:chExt cx="232979" cy="343560"/>
          </a:xfrm>
        </p:grpSpPr>
        <p:sp>
          <p:nvSpPr>
            <p:cNvPr id="10031" name="Google Shape;10031;p60"/>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0"/>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0"/>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0"/>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0"/>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0"/>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0"/>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0"/>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0"/>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0"/>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0"/>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0"/>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0"/>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0"/>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0"/>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0"/>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0"/>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60"/>
          <p:cNvGrpSpPr/>
          <p:nvPr/>
        </p:nvGrpSpPr>
        <p:grpSpPr>
          <a:xfrm>
            <a:off x="7566767" y="4138656"/>
            <a:ext cx="232979" cy="343560"/>
            <a:chOff x="7571379" y="4291056"/>
            <a:chExt cx="232979" cy="343560"/>
          </a:xfrm>
        </p:grpSpPr>
        <p:sp>
          <p:nvSpPr>
            <p:cNvPr id="10049" name="Google Shape;10049;p60"/>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0"/>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0"/>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0"/>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0"/>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0"/>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0"/>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0"/>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0"/>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0"/>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0"/>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0"/>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0"/>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0"/>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0"/>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0"/>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60"/>
          <p:cNvGrpSpPr/>
          <p:nvPr/>
        </p:nvGrpSpPr>
        <p:grpSpPr>
          <a:xfrm>
            <a:off x="6661768" y="3195475"/>
            <a:ext cx="295819" cy="370712"/>
            <a:chOff x="6666381" y="3347875"/>
            <a:chExt cx="295819" cy="370712"/>
          </a:xfrm>
        </p:grpSpPr>
        <p:sp>
          <p:nvSpPr>
            <p:cNvPr id="10066" name="Google Shape;10066;p60"/>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0"/>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0"/>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0"/>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0"/>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0"/>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0"/>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0"/>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0"/>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0"/>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0"/>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0"/>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0"/>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0"/>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0"/>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0"/>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0"/>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0"/>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0"/>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0"/>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0"/>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0"/>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0"/>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0"/>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0"/>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0"/>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0"/>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0"/>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0"/>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0"/>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0"/>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0"/>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0"/>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0"/>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0"/>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0"/>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0"/>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0"/>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0"/>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0"/>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0"/>
          <p:cNvGrpSpPr/>
          <p:nvPr/>
        </p:nvGrpSpPr>
        <p:grpSpPr>
          <a:xfrm>
            <a:off x="4873147" y="2735059"/>
            <a:ext cx="389567" cy="390329"/>
            <a:chOff x="4877760" y="2887459"/>
            <a:chExt cx="389567" cy="390329"/>
          </a:xfrm>
        </p:grpSpPr>
        <p:sp>
          <p:nvSpPr>
            <p:cNvPr id="10107" name="Google Shape;10107;p60"/>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0"/>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0"/>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0"/>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0"/>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0"/>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0"/>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0"/>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0"/>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0"/>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0"/>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0"/>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0"/>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0"/>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0"/>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0"/>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0"/>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0"/>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0"/>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0"/>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0"/>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0"/>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0"/>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0"/>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0"/>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0"/>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0"/>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0"/>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0"/>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0"/>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0"/>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0"/>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0"/>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0"/>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0"/>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0"/>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0"/>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0"/>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0"/>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0"/>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0"/>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0"/>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0"/>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0"/>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1" name="Google Shape;10151;p60"/>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0"/>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0"/>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0"/>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0"/>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6" name="Google Shape;10156;p60"/>
          <p:cNvGrpSpPr/>
          <p:nvPr/>
        </p:nvGrpSpPr>
        <p:grpSpPr>
          <a:xfrm>
            <a:off x="5774627" y="2735295"/>
            <a:ext cx="314411" cy="389830"/>
            <a:chOff x="5779239" y="2887695"/>
            <a:chExt cx="314411" cy="389830"/>
          </a:xfrm>
        </p:grpSpPr>
        <p:sp>
          <p:nvSpPr>
            <p:cNvPr id="10157" name="Google Shape;10157;p60"/>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0"/>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0"/>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0"/>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0"/>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0"/>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0"/>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0"/>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0"/>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0"/>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0"/>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0"/>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0"/>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0"/>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0"/>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0"/>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0"/>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0"/>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0"/>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0"/>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0"/>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0"/>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0"/>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0"/>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0"/>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0"/>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0"/>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0"/>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0"/>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0"/>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0"/>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0"/>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0"/>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0"/>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0"/>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0"/>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0"/>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0"/>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0"/>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0"/>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0"/>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0"/>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0"/>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0"/>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60"/>
          <p:cNvGrpSpPr/>
          <p:nvPr/>
        </p:nvGrpSpPr>
        <p:grpSpPr>
          <a:xfrm>
            <a:off x="6185517" y="2788577"/>
            <a:ext cx="389830" cy="283004"/>
            <a:chOff x="6190130" y="2940977"/>
            <a:chExt cx="389830" cy="283004"/>
          </a:xfrm>
        </p:grpSpPr>
        <p:sp>
          <p:nvSpPr>
            <p:cNvPr id="10202" name="Google Shape;10202;p60"/>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0"/>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0"/>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0"/>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0"/>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0"/>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0"/>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0"/>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0"/>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0"/>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0"/>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0"/>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0"/>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0"/>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0"/>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0"/>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0"/>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0"/>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0"/>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0"/>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0"/>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0"/>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0"/>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0"/>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0"/>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0"/>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0"/>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0"/>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0"/>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0"/>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60"/>
          <p:cNvGrpSpPr/>
          <p:nvPr/>
        </p:nvGrpSpPr>
        <p:grpSpPr>
          <a:xfrm>
            <a:off x="6629364" y="2747874"/>
            <a:ext cx="389803" cy="364673"/>
            <a:chOff x="6633976" y="2900274"/>
            <a:chExt cx="389803" cy="364673"/>
          </a:xfrm>
        </p:grpSpPr>
        <p:sp>
          <p:nvSpPr>
            <p:cNvPr id="10233" name="Google Shape;10233;p60"/>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0"/>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0"/>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0"/>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0"/>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0"/>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0"/>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0"/>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0"/>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0"/>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0"/>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0"/>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0"/>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0"/>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0"/>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0"/>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0"/>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60"/>
          <p:cNvGrpSpPr/>
          <p:nvPr/>
        </p:nvGrpSpPr>
        <p:grpSpPr>
          <a:xfrm>
            <a:off x="7513223" y="2733037"/>
            <a:ext cx="364935" cy="382529"/>
            <a:chOff x="7517835" y="2885437"/>
            <a:chExt cx="364935" cy="382529"/>
          </a:xfrm>
        </p:grpSpPr>
        <p:sp>
          <p:nvSpPr>
            <p:cNvPr id="10251" name="Google Shape;10251;p60"/>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0"/>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0"/>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0"/>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0"/>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0"/>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0"/>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0"/>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0"/>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0"/>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0"/>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0"/>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0"/>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0"/>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0"/>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0"/>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0"/>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0"/>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0"/>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0"/>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0"/>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0"/>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0"/>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0"/>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0"/>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0"/>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0"/>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0"/>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0"/>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0"/>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0"/>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0"/>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0"/>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0"/>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0"/>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0"/>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0"/>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60"/>
          <p:cNvGrpSpPr/>
          <p:nvPr/>
        </p:nvGrpSpPr>
        <p:grpSpPr>
          <a:xfrm>
            <a:off x="7082979" y="2734744"/>
            <a:ext cx="358160" cy="385602"/>
            <a:chOff x="7087591" y="2887144"/>
            <a:chExt cx="358160" cy="385602"/>
          </a:xfrm>
        </p:grpSpPr>
        <p:sp>
          <p:nvSpPr>
            <p:cNvPr id="10289" name="Google Shape;10289;p60"/>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0"/>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0"/>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0"/>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0"/>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0"/>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0"/>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0"/>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0"/>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0"/>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0"/>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0"/>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0"/>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0"/>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0"/>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0"/>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0"/>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0"/>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0"/>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0"/>
          <p:cNvGrpSpPr/>
          <p:nvPr/>
        </p:nvGrpSpPr>
        <p:grpSpPr>
          <a:xfrm>
            <a:off x="7946749" y="2733037"/>
            <a:ext cx="382529" cy="382529"/>
            <a:chOff x="7951362" y="2885437"/>
            <a:chExt cx="382529" cy="382529"/>
          </a:xfrm>
        </p:grpSpPr>
        <p:sp>
          <p:nvSpPr>
            <p:cNvPr id="10309" name="Google Shape;10309;p60"/>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0"/>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0"/>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0"/>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0"/>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0"/>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0"/>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0"/>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0"/>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0"/>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0"/>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0"/>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0"/>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0"/>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0"/>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0"/>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0"/>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0"/>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0"/>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0"/>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0"/>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0"/>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0"/>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0"/>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0"/>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0"/>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0"/>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0"/>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0"/>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0"/>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0"/>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0"/>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0"/>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0"/>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0"/>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0"/>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0"/>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0"/>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0"/>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0"/>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0"/>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0"/>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0"/>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0"/>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0"/>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0"/>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0"/>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0"/>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0"/>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0"/>
          <p:cNvGrpSpPr/>
          <p:nvPr/>
        </p:nvGrpSpPr>
        <p:grpSpPr>
          <a:xfrm>
            <a:off x="8049793" y="3662089"/>
            <a:ext cx="276964" cy="336601"/>
            <a:chOff x="8054406" y="3814489"/>
            <a:chExt cx="276964" cy="336601"/>
          </a:xfrm>
        </p:grpSpPr>
        <p:sp>
          <p:nvSpPr>
            <p:cNvPr id="10359" name="Google Shape;10359;p60"/>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0"/>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0"/>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0"/>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0"/>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0"/>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0"/>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0"/>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0"/>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60"/>
          <p:cNvGrpSpPr/>
          <p:nvPr/>
        </p:nvGrpSpPr>
        <p:grpSpPr>
          <a:xfrm>
            <a:off x="7932175" y="4142674"/>
            <a:ext cx="378249" cy="335524"/>
            <a:chOff x="7936787" y="4295074"/>
            <a:chExt cx="378249" cy="335524"/>
          </a:xfrm>
        </p:grpSpPr>
        <p:sp>
          <p:nvSpPr>
            <p:cNvPr id="10369" name="Google Shape;10369;p60"/>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0"/>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0"/>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0"/>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0"/>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0"/>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0"/>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0"/>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0"/>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0"/>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0"/>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0"/>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0"/>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0"/>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0"/>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0"/>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60"/>
          <p:cNvGrpSpPr/>
          <p:nvPr/>
        </p:nvGrpSpPr>
        <p:grpSpPr>
          <a:xfrm>
            <a:off x="4881445" y="1813490"/>
            <a:ext cx="388569" cy="388307"/>
            <a:chOff x="4886058" y="1965890"/>
            <a:chExt cx="388569" cy="388307"/>
          </a:xfrm>
        </p:grpSpPr>
        <p:sp>
          <p:nvSpPr>
            <p:cNvPr id="10386" name="Google Shape;10386;p60"/>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0"/>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0"/>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0"/>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0"/>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0"/>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0"/>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0"/>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0"/>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0"/>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0"/>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60"/>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0398" name="Google Shape;10398;p60"/>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02"/>
        <p:cNvGrpSpPr/>
        <p:nvPr/>
      </p:nvGrpSpPr>
      <p:grpSpPr>
        <a:xfrm>
          <a:off x="0" y="0"/>
          <a:ext cx="0" cy="0"/>
          <a:chOff x="0" y="0"/>
          <a:chExt cx="0" cy="0"/>
        </a:xfrm>
      </p:grpSpPr>
      <p:grpSp>
        <p:nvGrpSpPr>
          <p:cNvPr id="10403" name="Google Shape;10403;p61"/>
          <p:cNvGrpSpPr/>
          <p:nvPr/>
        </p:nvGrpSpPr>
        <p:grpSpPr>
          <a:xfrm>
            <a:off x="1738624" y="3196252"/>
            <a:ext cx="292801" cy="359258"/>
            <a:chOff x="1765162" y="3346789"/>
            <a:chExt cx="292801" cy="359258"/>
          </a:xfrm>
        </p:grpSpPr>
        <p:sp>
          <p:nvSpPr>
            <p:cNvPr id="10404" name="Google Shape;10404;p61"/>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1"/>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1"/>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1"/>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1"/>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1"/>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1"/>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1"/>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1"/>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1"/>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1"/>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1"/>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1"/>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1"/>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1"/>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61"/>
          <p:cNvGrpSpPr/>
          <p:nvPr/>
        </p:nvGrpSpPr>
        <p:grpSpPr>
          <a:xfrm>
            <a:off x="3051095" y="2294466"/>
            <a:ext cx="358996" cy="296309"/>
            <a:chOff x="3077632" y="2445004"/>
            <a:chExt cx="358996" cy="296309"/>
          </a:xfrm>
        </p:grpSpPr>
        <p:sp>
          <p:nvSpPr>
            <p:cNvPr id="10420" name="Google Shape;10420;p61"/>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1"/>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1"/>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1"/>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1"/>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1"/>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1"/>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1"/>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1"/>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1"/>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1"/>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1"/>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1"/>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1"/>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1"/>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1"/>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1"/>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1"/>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1"/>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1"/>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1"/>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1"/>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1"/>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1"/>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1"/>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1"/>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61"/>
          <p:cNvGrpSpPr/>
          <p:nvPr/>
        </p:nvGrpSpPr>
        <p:grpSpPr>
          <a:xfrm>
            <a:off x="2608699" y="2281243"/>
            <a:ext cx="359232" cy="323018"/>
            <a:chOff x="2635237" y="2431780"/>
            <a:chExt cx="359232" cy="323018"/>
          </a:xfrm>
        </p:grpSpPr>
        <p:sp>
          <p:nvSpPr>
            <p:cNvPr id="10447" name="Google Shape;10447;p61"/>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1"/>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1"/>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1"/>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1"/>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1"/>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1"/>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1"/>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1"/>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1"/>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1"/>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1"/>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1"/>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1"/>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1"/>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61"/>
          <p:cNvGrpSpPr/>
          <p:nvPr/>
        </p:nvGrpSpPr>
        <p:grpSpPr>
          <a:xfrm>
            <a:off x="3985114" y="3617594"/>
            <a:ext cx="373189" cy="358944"/>
            <a:chOff x="4011651" y="3768132"/>
            <a:chExt cx="373189" cy="358944"/>
          </a:xfrm>
        </p:grpSpPr>
        <p:sp>
          <p:nvSpPr>
            <p:cNvPr id="10463" name="Google Shape;10463;p61"/>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1"/>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1"/>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1"/>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1"/>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1"/>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1"/>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1"/>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1"/>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1"/>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61"/>
          <p:cNvGrpSpPr/>
          <p:nvPr/>
        </p:nvGrpSpPr>
        <p:grpSpPr>
          <a:xfrm>
            <a:off x="2163031" y="1811065"/>
            <a:ext cx="364993" cy="359049"/>
            <a:chOff x="2189568" y="1961603"/>
            <a:chExt cx="364993" cy="359049"/>
          </a:xfrm>
        </p:grpSpPr>
        <p:sp>
          <p:nvSpPr>
            <p:cNvPr id="10474" name="Google Shape;10474;p61"/>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1"/>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1"/>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1"/>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1"/>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1"/>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1"/>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1"/>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1"/>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1"/>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1"/>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1"/>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1"/>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1"/>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1"/>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1"/>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61"/>
          <p:cNvGrpSpPr/>
          <p:nvPr/>
        </p:nvGrpSpPr>
        <p:grpSpPr>
          <a:xfrm>
            <a:off x="2166539" y="2269434"/>
            <a:ext cx="378426" cy="346323"/>
            <a:chOff x="2193077" y="2419971"/>
            <a:chExt cx="378426" cy="346323"/>
          </a:xfrm>
        </p:grpSpPr>
        <p:sp>
          <p:nvSpPr>
            <p:cNvPr id="10491" name="Google Shape;10491;p61"/>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1"/>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1"/>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1"/>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1"/>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1"/>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1"/>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1"/>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1"/>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1"/>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1"/>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1"/>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1"/>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1"/>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1"/>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1"/>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1"/>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1"/>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1"/>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1"/>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1"/>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61"/>
          <p:cNvGrpSpPr/>
          <p:nvPr/>
        </p:nvGrpSpPr>
        <p:grpSpPr>
          <a:xfrm>
            <a:off x="835084" y="2731232"/>
            <a:ext cx="276802" cy="367140"/>
            <a:chOff x="861622" y="2881770"/>
            <a:chExt cx="276802" cy="367140"/>
          </a:xfrm>
        </p:grpSpPr>
        <p:sp>
          <p:nvSpPr>
            <p:cNvPr id="10513" name="Google Shape;10513;p61"/>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1"/>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1"/>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1"/>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1"/>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1"/>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1"/>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1"/>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1"/>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1"/>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1"/>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1"/>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1"/>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1"/>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1"/>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1"/>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1"/>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1"/>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1"/>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1"/>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1"/>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1"/>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1"/>
          <p:cNvGrpSpPr/>
          <p:nvPr/>
        </p:nvGrpSpPr>
        <p:grpSpPr>
          <a:xfrm>
            <a:off x="3941647" y="2731154"/>
            <a:ext cx="369444" cy="367140"/>
            <a:chOff x="3968184" y="2881691"/>
            <a:chExt cx="369444" cy="367140"/>
          </a:xfrm>
        </p:grpSpPr>
        <p:sp>
          <p:nvSpPr>
            <p:cNvPr id="10536" name="Google Shape;10536;p61"/>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1"/>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1"/>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1"/>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1"/>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1"/>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1"/>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1"/>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1"/>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1"/>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1"/>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1"/>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1"/>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1"/>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1"/>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1"/>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1"/>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1"/>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1"/>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1"/>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1"/>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1"/>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1"/>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1"/>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1"/>
          <p:cNvGrpSpPr/>
          <p:nvPr/>
        </p:nvGrpSpPr>
        <p:grpSpPr>
          <a:xfrm>
            <a:off x="3487258" y="2731546"/>
            <a:ext cx="371487" cy="366826"/>
            <a:chOff x="3513796" y="2882084"/>
            <a:chExt cx="371487" cy="366826"/>
          </a:xfrm>
        </p:grpSpPr>
        <p:sp>
          <p:nvSpPr>
            <p:cNvPr id="10561" name="Google Shape;10561;p61"/>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1"/>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1"/>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1"/>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1"/>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1"/>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1"/>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1"/>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1"/>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1"/>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1"/>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1"/>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1"/>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1"/>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1"/>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1"/>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1"/>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1"/>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1"/>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1"/>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1"/>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1"/>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1"/>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1"/>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1"/>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1"/>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1"/>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1"/>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1"/>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1"/>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1"/>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1"/>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1"/>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1"/>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1"/>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1"/>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1"/>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1"/>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1"/>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1"/>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1"/>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1"/>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1"/>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1"/>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1"/>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1"/>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1"/>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1"/>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1"/>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61"/>
          <p:cNvGrpSpPr/>
          <p:nvPr/>
        </p:nvGrpSpPr>
        <p:grpSpPr>
          <a:xfrm>
            <a:off x="847077" y="1349738"/>
            <a:ext cx="335011" cy="359232"/>
            <a:chOff x="873615" y="1500275"/>
            <a:chExt cx="335011" cy="359232"/>
          </a:xfrm>
        </p:grpSpPr>
        <p:sp>
          <p:nvSpPr>
            <p:cNvPr id="10611" name="Google Shape;10611;p61"/>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1"/>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1"/>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1"/>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1"/>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1"/>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1"/>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1"/>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1"/>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1"/>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1"/>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61"/>
          <p:cNvGrpSpPr/>
          <p:nvPr/>
        </p:nvGrpSpPr>
        <p:grpSpPr>
          <a:xfrm>
            <a:off x="2175521" y="3196199"/>
            <a:ext cx="337158" cy="359311"/>
            <a:chOff x="2202058" y="3346737"/>
            <a:chExt cx="337158" cy="359311"/>
          </a:xfrm>
        </p:grpSpPr>
        <p:sp>
          <p:nvSpPr>
            <p:cNvPr id="10623" name="Google Shape;10623;p61"/>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1"/>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1"/>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1"/>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1"/>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1"/>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1"/>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1"/>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1"/>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61"/>
          <p:cNvGrpSpPr/>
          <p:nvPr/>
        </p:nvGrpSpPr>
        <p:grpSpPr>
          <a:xfrm>
            <a:off x="2196521" y="3667634"/>
            <a:ext cx="359232" cy="306050"/>
            <a:chOff x="2223059" y="3818172"/>
            <a:chExt cx="359232" cy="306050"/>
          </a:xfrm>
        </p:grpSpPr>
        <p:sp>
          <p:nvSpPr>
            <p:cNvPr id="10633" name="Google Shape;10633;p61"/>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1"/>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1"/>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1"/>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1"/>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1"/>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1"/>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1"/>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1"/>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61"/>
          <p:cNvGrpSpPr/>
          <p:nvPr/>
        </p:nvGrpSpPr>
        <p:grpSpPr>
          <a:xfrm>
            <a:off x="1699451" y="1841283"/>
            <a:ext cx="378426" cy="298509"/>
            <a:chOff x="1725989" y="1991820"/>
            <a:chExt cx="378426" cy="298509"/>
          </a:xfrm>
        </p:grpSpPr>
        <p:sp>
          <p:nvSpPr>
            <p:cNvPr id="10643" name="Google Shape;10643;p61"/>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1"/>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1"/>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1"/>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1"/>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1"/>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1"/>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1"/>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1"/>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1"/>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1"/>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1"/>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61"/>
          <p:cNvGrpSpPr/>
          <p:nvPr/>
        </p:nvGrpSpPr>
        <p:grpSpPr>
          <a:xfrm>
            <a:off x="1741871" y="3641213"/>
            <a:ext cx="367978" cy="359075"/>
            <a:chOff x="1768409" y="3791751"/>
            <a:chExt cx="367978" cy="359075"/>
          </a:xfrm>
        </p:grpSpPr>
        <p:sp>
          <p:nvSpPr>
            <p:cNvPr id="10656" name="Google Shape;10656;p61"/>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1"/>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1"/>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1"/>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1"/>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1"/>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1"/>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1"/>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1"/>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1"/>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1"/>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1"/>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1"/>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61"/>
          <p:cNvGrpSpPr/>
          <p:nvPr/>
        </p:nvGrpSpPr>
        <p:grpSpPr>
          <a:xfrm>
            <a:off x="2642426" y="3640768"/>
            <a:ext cx="358735" cy="359311"/>
            <a:chOff x="2668963" y="3791306"/>
            <a:chExt cx="358735" cy="359311"/>
          </a:xfrm>
        </p:grpSpPr>
        <p:sp>
          <p:nvSpPr>
            <p:cNvPr id="10670" name="Google Shape;10670;p61"/>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1"/>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1"/>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1"/>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1"/>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1"/>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1"/>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1"/>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1"/>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1"/>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1"/>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1"/>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1"/>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1"/>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1"/>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1"/>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61"/>
          <p:cNvGrpSpPr/>
          <p:nvPr/>
        </p:nvGrpSpPr>
        <p:grpSpPr>
          <a:xfrm>
            <a:off x="823144" y="1844660"/>
            <a:ext cx="363893" cy="291727"/>
            <a:chOff x="849682" y="1995198"/>
            <a:chExt cx="363893" cy="291727"/>
          </a:xfrm>
        </p:grpSpPr>
        <p:sp>
          <p:nvSpPr>
            <p:cNvPr id="10687" name="Google Shape;10687;p61"/>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1"/>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1"/>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1"/>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1"/>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1"/>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1"/>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1"/>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1"/>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1"/>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1"/>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1"/>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1"/>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1"/>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1"/>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1"/>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1"/>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1"/>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61"/>
          <p:cNvGrpSpPr/>
          <p:nvPr/>
        </p:nvGrpSpPr>
        <p:grpSpPr>
          <a:xfrm>
            <a:off x="3038893" y="1839528"/>
            <a:ext cx="378190" cy="302044"/>
            <a:chOff x="3065430" y="1990066"/>
            <a:chExt cx="378190" cy="302044"/>
          </a:xfrm>
        </p:grpSpPr>
        <p:sp>
          <p:nvSpPr>
            <p:cNvPr id="10706" name="Google Shape;10706;p61"/>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1"/>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1"/>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1"/>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1"/>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1"/>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1"/>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1"/>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1"/>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1"/>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1"/>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61"/>
          <p:cNvGrpSpPr/>
          <p:nvPr/>
        </p:nvGrpSpPr>
        <p:grpSpPr>
          <a:xfrm>
            <a:off x="3541697" y="3640873"/>
            <a:ext cx="347501" cy="359284"/>
            <a:chOff x="3568234" y="3791410"/>
            <a:chExt cx="347501" cy="359284"/>
          </a:xfrm>
        </p:grpSpPr>
        <p:sp>
          <p:nvSpPr>
            <p:cNvPr id="10718" name="Google Shape;10718;p61"/>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1"/>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1"/>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1"/>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1"/>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1"/>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1"/>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1"/>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1"/>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1"/>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1"/>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9" name="Google Shape;10729;p61"/>
          <p:cNvGrpSpPr/>
          <p:nvPr/>
        </p:nvGrpSpPr>
        <p:grpSpPr>
          <a:xfrm>
            <a:off x="1733387" y="1350550"/>
            <a:ext cx="347004" cy="358420"/>
            <a:chOff x="1759925" y="1501087"/>
            <a:chExt cx="347004" cy="358420"/>
          </a:xfrm>
        </p:grpSpPr>
        <p:sp>
          <p:nvSpPr>
            <p:cNvPr id="10730" name="Google Shape;10730;p61"/>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1"/>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1"/>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1"/>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1"/>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1"/>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1"/>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1"/>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1"/>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1"/>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1"/>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1"/>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1"/>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1"/>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1"/>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1"/>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1"/>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1"/>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1"/>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1"/>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1"/>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1"/>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1"/>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1"/>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1"/>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1"/>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1"/>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61"/>
          <p:cNvGrpSpPr/>
          <p:nvPr/>
        </p:nvGrpSpPr>
        <p:grpSpPr>
          <a:xfrm>
            <a:off x="3492757" y="2263123"/>
            <a:ext cx="360227" cy="359311"/>
            <a:chOff x="3519295" y="2413660"/>
            <a:chExt cx="360227" cy="359311"/>
          </a:xfrm>
        </p:grpSpPr>
        <p:sp>
          <p:nvSpPr>
            <p:cNvPr id="10758" name="Google Shape;10758;p61"/>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1"/>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1"/>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1"/>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1"/>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1"/>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1"/>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1"/>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1"/>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1"/>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1"/>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1"/>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1"/>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1"/>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1"/>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1"/>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1"/>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1"/>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1"/>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1"/>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1"/>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1"/>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1"/>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1"/>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1"/>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1"/>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1"/>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1"/>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1"/>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1"/>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1"/>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1"/>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1"/>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1"/>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1"/>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61"/>
          <p:cNvGrpSpPr/>
          <p:nvPr/>
        </p:nvGrpSpPr>
        <p:grpSpPr>
          <a:xfrm>
            <a:off x="1303717" y="3695181"/>
            <a:ext cx="358996" cy="250774"/>
            <a:chOff x="1330255" y="3845718"/>
            <a:chExt cx="358996" cy="250774"/>
          </a:xfrm>
        </p:grpSpPr>
        <p:sp>
          <p:nvSpPr>
            <p:cNvPr id="10794" name="Google Shape;10794;p61"/>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1"/>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1"/>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1"/>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1"/>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1"/>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1"/>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1"/>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1"/>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1"/>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61"/>
          <p:cNvGrpSpPr/>
          <p:nvPr/>
        </p:nvGrpSpPr>
        <p:grpSpPr>
          <a:xfrm>
            <a:off x="3088566" y="3640847"/>
            <a:ext cx="373424" cy="359311"/>
            <a:chOff x="3115103" y="3791384"/>
            <a:chExt cx="373424" cy="359311"/>
          </a:xfrm>
        </p:grpSpPr>
        <p:sp>
          <p:nvSpPr>
            <p:cNvPr id="10805" name="Google Shape;10805;p61"/>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1"/>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1"/>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1"/>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1"/>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1"/>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1"/>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1"/>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1"/>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1"/>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1"/>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1"/>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1"/>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1"/>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61"/>
          <p:cNvGrpSpPr/>
          <p:nvPr/>
        </p:nvGrpSpPr>
        <p:grpSpPr>
          <a:xfrm>
            <a:off x="857316" y="3642104"/>
            <a:ext cx="378190" cy="357059"/>
            <a:chOff x="883853" y="3792641"/>
            <a:chExt cx="378190" cy="357059"/>
          </a:xfrm>
        </p:grpSpPr>
        <p:sp>
          <p:nvSpPr>
            <p:cNvPr id="10820" name="Google Shape;10820;p61"/>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1"/>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1"/>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1"/>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1"/>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1"/>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1"/>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1"/>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1"/>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1"/>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1"/>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1"/>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1"/>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1"/>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1"/>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1"/>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1"/>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1"/>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1"/>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1"/>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1"/>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1"/>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1"/>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1"/>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1"/>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1"/>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61"/>
          <p:cNvGrpSpPr/>
          <p:nvPr/>
        </p:nvGrpSpPr>
        <p:grpSpPr>
          <a:xfrm>
            <a:off x="3907659" y="2334268"/>
            <a:ext cx="401207" cy="214036"/>
            <a:chOff x="3934196" y="2484805"/>
            <a:chExt cx="401207" cy="214036"/>
          </a:xfrm>
        </p:grpSpPr>
        <p:sp>
          <p:nvSpPr>
            <p:cNvPr id="10847" name="Google Shape;10847;p61"/>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1"/>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1"/>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1"/>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1"/>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61"/>
          <p:cNvGrpSpPr/>
          <p:nvPr/>
        </p:nvGrpSpPr>
        <p:grpSpPr>
          <a:xfrm>
            <a:off x="3973357" y="1349659"/>
            <a:ext cx="342474" cy="359232"/>
            <a:chOff x="3999894" y="1500197"/>
            <a:chExt cx="342474" cy="359232"/>
          </a:xfrm>
        </p:grpSpPr>
        <p:sp>
          <p:nvSpPr>
            <p:cNvPr id="10853" name="Google Shape;10853;p61"/>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1"/>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1"/>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1"/>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1"/>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1"/>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1"/>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1"/>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1"/>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1"/>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61"/>
          <p:cNvGrpSpPr/>
          <p:nvPr/>
        </p:nvGrpSpPr>
        <p:grpSpPr>
          <a:xfrm>
            <a:off x="2207257" y="2731625"/>
            <a:ext cx="232601" cy="366747"/>
            <a:chOff x="2233795" y="2882162"/>
            <a:chExt cx="232601" cy="366747"/>
          </a:xfrm>
        </p:grpSpPr>
        <p:sp>
          <p:nvSpPr>
            <p:cNvPr id="10864" name="Google Shape;10864;p61"/>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1"/>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1"/>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1"/>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1"/>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1"/>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1"/>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1"/>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1"/>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1"/>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1"/>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1"/>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1"/>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1"/>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1"/>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1"/>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1"/>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1"/>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61"/>
          <p:cNvGrpSpPr/>
          <p:nvPr/>
        </p:nvGrpSpPr>
        <p:grpSpPr>
          <a:xfrm>
            <a:off x="3497235" y="3253885"/>
            <a:ext cx="362008" cy="244175"/>
            <a:chOff x="3523772" y="3404422"/>
            <a:chExt cx="362008" cy="244175"/>
          </a:xfrm>
        </p:grpSpPr>
        <p:sp>
          <p:nvSpPr>
            <p:cNvPr id="10883" name="Google Shape;10883;p61"/>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1"/>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1"/>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1"/>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1"/>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1"/>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1"/>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1"/>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1"/>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1"/>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1"/>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1"/>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1"/>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1"/>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1"/>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61"/>
          <p:cNvGrpSpPr/>
          <p:nvPr/>
        </p:nvGrpSpPr>
        <p:grpSpPr>
          <a:xfrm>
            <a:off x="3504488" y="1826776"/>
            <a:ext cx="359232" cy="327836"/>
            <a:chOff x="3531026" y="1977314"/>
            <a:chExt cx="359232" cy="327836"/>
          </a:xfrm>
        </p:grpSpPr>
        <p:sp>
          <p:nvSpPr>
            <p:cNvPr id="10899" name="Google Shape;10899;p61"/>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1"/>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1"/>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1"/>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1"/>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1"/>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1"/>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1"/>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1"/>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1"/>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1"/>
          <p:cNvGrpSpPr/>
          <p:nvPr/>
        </p:nvGrpSpPr>
        <p:grpSpPr>
          <a:xfrm>
            <a:off x="3096814" y="1349738"/>
            <a:ext cx="296781" cy="359232"/>
            <a:chOff x="3123351" y="1500275"/>
            <a:chExt cx="296781" cy="359232"/>
          </a:xfrm>
        </p:grpSpPr>
        <p:sp>
          <p:nvSpPr>
            <p:cNvPr id="10910" name="Google Shape;10910;p61"/>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1"/>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1"/>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1"/>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1"/>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1"/>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1"/>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1"/>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1"/>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1"/>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1"/>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61"/>
          <p:cNvGrpSpPr/>
          <p:nvPr/>
        </p:nvGrpSpPr>
        <p:grpSpPr>
          <a:xfrm>
            <a:off x="2632920" y="1349738"/>
            <a:ext cx="332261" cy="359232"/>
            <a:chOff x="2659458" y="1500275"/>
            <a:chExt cx="332261" cy="359232"/>
          </a:xfrm>
        </p:grpSpPr>
        <p:sp>
          <p:nvSpPr>
            <p:cNvPr id="10922" name="Google Shape;10922;p61"/>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1"/>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1"/>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1"/>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1"/>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1"/>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1"/>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1"/>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1"/>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1"/>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1"/>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1"/>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1"/>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1"/>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1"/>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1"/>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1"/>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1"/>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1"/>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1"/>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61"/>
          <p:cNvGrpSpPr/>
          <p:nvPr/>
        </p:nvGrpSpPr>
        <p:grpSpPr>
          <a:xfrm>
            <a:off x="1723646" y="2262992"/>
            <a:ext cx="359730" cy="359441"/>
            <a:chOff x="1750184" y="2413530"/>
            <a:chExt cx="359730" cy="359441"/>
          </a:xfrm>
        </p:grpSpPr>
        <p:sp>
          <p:nvSpPr>
            <p:cNvPr id="10943" name="Google Shape;10943;p61"/>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1"/>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1"/>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1"/>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1"/>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1"/>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1"/>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1"/>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1"/>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1"/>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1"/>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61"/>
          <p:cNvGrpSpPr/>
          <p:nvPr/>
        </p:nvGrpSpPr>
        <p:grpSpPr>
          <a:xfrm>
            <a:off x="2203513" y="1349685"/>
            <a:ext cx="316524" cy="359284"/>
            <a:chOff x="2230050" y="1500223"/>
            <a:chExt cx="316524" cy="359284"/>
          </a:xfrm>
        </p:grpSpPr>
        <p:sp>
          <p:nvSpPr>
            <p:cNvPr id="10955" name="Google Shape;10955;p61"/>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1"/>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1"/>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1"/>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1"/>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1"/>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1"/>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1"/>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1"/>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1"/>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1"/>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1"/>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1"/>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1"/>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1"/>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1"/>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1"/>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1"/>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1"/>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1"/>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61"/>
          <p:cNvGrpSpPr/>
          <p:nvPr/>
        </p:nvGrpSpPr>
        <p:grpSpPr>
          <a:xfrm>
            <a:off x="2663504" y="4112229"/>
            <a:ext cx="359389" cy="359232"/>
            <a:chOff x="2690042" y="4262767"/>
            <a:chExt cx="359389" cy="359232"/>
          </a:xfrm>
        </p:grpSpPr>
        <p:sp>
          <p:nvSpPr>
            <p:cNvPr id="10976" name="Google Shape;10976;p61"/>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1"/>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1"/>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1"/>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1"/>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1"/>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1"/>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61"/>
          <p:cNvGrpSpPr/>
          <p:nvPr/>
        </p:nvGrpSpPr>
        <p:grpSpPr>
          <a:xfrm>
            <a:off x="2662902" y="2731625"/>
            <a:ext cx="222337" cy="366721"/>
            <a:chOff x="2689440" y="2882162"/>
            <a:chExt cx="222337" cy="366721"/>
          </a:xfrm>
        </p:grpSpPr>
        <p:sp>
          <p:nvSpPr>
            <p:cNvPr id="10984" name="Google Shape;10984;p61"/>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1"/>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1"/>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1"/>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1"/>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1"/>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1"/>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1"/>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1"/>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3" name="Google Shape;10993;p61"/>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4" name="Google Shape;10994;p61"/>
          <p:cNvGrpSpPr/>
          <p:nvPr/>
        </p:nvGrpSpPr>
        <p:grpSpPr>
          <a:xfrm>
            <a:off x="2611449" y="1829604"/>
            <a:ext cx="359232" cy="322023"/>
            <a:chOff x="2637986" y="1980142"/>
            <a:chExt cx="359232" cy="322023"/>
          </a:xfrm>
        </p:grpSpPr>
        <p:sp>
          <p:nvSpPr>
            <p:cNvPr id="10995" name="Google Shape;10995;p61"/>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1"/>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1"/>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1"/>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1"/>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1"/>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1"/>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1"/>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1"/>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1"/>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1"/>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1"/>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1"/>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61"/>
          <p:cNvGrpSpPr/>
          <p:nvPr/>
        </p:nvGrpSpPr>
        <p:grpSpPr>
          <a:xfrm>
            <a:off x="1279994" y="3196435"/>
            <a:ext cx="323018" cy="359075"/>
            <a:chOff x="1306531" y="3346972"/>
            <a:chExt cx="323018" cy="359075"/>
          </a:xfrm>
        </p:grpSpPr>
        <p:sp>
          <p:nvSpPr>
            <p:cNvPr id="11009" name="Google Shape;11009;p61"/>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1"/>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1"/>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1"/>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1"/>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1"/>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1"/>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1"/>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1"/>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61"/>
          <p:cNvGrpSpPr/>
          <p:nvPr/>
        </p:nvGrpSpPr>
        <p:grpSpPr>
          <a:xfrm>
            <a:off x="1281486" y="2263437"/>
            <a:ext cx="360253" cy="357111"/>
            <a:chOff x="1308024" y="2413975"/>
            <a:chExt cx="360253" cy="357111"/>
          </a:xfrm>
        </p:grpSpPr>
        <p:sp>
          <p:nvSpPr>
            <p:cNvPr id="11019" name="Google Shape;11019;p61"/>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1"/>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1"/>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1"/>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1"/>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1"/>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1"/>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1"/>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1"/>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1"/>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1"/>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1"/>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1"/>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1"/>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1"/>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1"/>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1"/>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1"/>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1"/>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1"/>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1"/>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1"/>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1"/>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1"/>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1"/>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1"/>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1"/>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1"/>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1"/>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1"/>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61"/>
          <p:cNvGrpSpPr/>
          <p:nvPr/>
        </p:nvGrpSpPr>
        <p:grpSpPr>
          <a:xfrm>
            <a:off x="1271981" y="1819785"/>
            <a:ext cx="378452" cy="341321"/>
            <a:chOff x="1298519" y="1970322"/>
            <a:chExt cx="378452" cy="341321"/>
          </a:xfrm>
        </p:grpSpPr>
        <p:sp>
          <p:nvSpPr>
            <p:cNvPr id="11050" name="Google Shape;11050;p61"/>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1"/>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1"/>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1"/>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1"/>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1"/>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1"/>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1"/>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1"/>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1"/>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1"/>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1"/>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1"/>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1"/>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1"/>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1"/>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1"/>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1"/>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1"/>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1"/>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1"/>
          <p:cNvGrpSpPr/>
          <p:nvPr/>
        </p:nvGrpSpPr>
        <p:grpSpPr>
          <a:xfrm>
            <a:off x="3088278" y="3196330"/>
            <a:ext cx="283217" cy="359180"/>
            <a:chOff x="3114815" y="3346868"/>
            <a:chExt cx="283217" cy="359180"/>
          </a:xfrm>
        </p:grpSpPr>
        <p:sp>
          <p:nvSpPr>
            <p:cNvPr id="11071" name="Google Shape;11071;p61"/>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1"/>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1"/>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1"/>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1"/>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1"/>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1"/>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1"/>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1"/>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1"/>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1"/>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1"/>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1"/>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1"/>
          <p:cNvGrpSpPr/>
          <p:nvPr/>
        </p:nvGrpSpPr>
        <p:grpSpPr>
          <a:xfrm>
            <a:off x="3946648" y="3202693"/>
            <a:ext cx="378661" cy="346558"/>
            <a:chOff x="3973186" y="3353231"/>
            <a:chExt cx="378661" cy="346558"/>
          </a:xfrm>
        </p:grpSpPr>
        <p:sp>
          <p:nvSpPr>
            <p:cNvPr id="11085" name="Google Shape;11085;p61"/>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1"/>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1"/>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1"/>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1"/>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1"/>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1"/>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1"/>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1"/>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1"/>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1"/>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1"/>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1"/>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1"/>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1"/>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1"/>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1"/>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1"/>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61"/>
          <p:cNvGrpSpPr/>
          <p:nvPr/>
        </p:nvGrpSpPr>
        <p:grpSpPr>
          <a:xfrm>
            <a:off x="2126319" y="4112465"/>
            <a:ext cx="373241" cy="359127"/>
            <a:chOff x="2152857" y="4263002"/>
            <a:chExt cx="373241" cy="359127"/>
          </a:xfrm>
        </p:grpSpPr>
        <p:sp>
          <p:nvSpPr>
            <p:cNvPr id="11104" name="Google Shape;11104;p61"/>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1"/>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1"/>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1"/>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1"/>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1"/>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1"/>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1"/>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61"/>
          <p:cNvGrpSpPr/>
          <p:nvPr/>
        </p:nvGrpSpPr>
        <p:grpSpPr>
          <a:xfrm>
            <a:off x="833094" y="3196435"/>
            <a:ext cx="303537" cy="359127"/>
            <a:chOff x="859632" y="3346972"/>
            <a:chExt cx="303537" cy="359127"/>
          </a:xfrm>
        </p:grpSpPr>
        <p:sp>
          <p:nvSpPr>
            <p:cNvPr id="11113" name="Google Shape;11113;p61"/>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1"/>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1"/>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1"/>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1"/>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61"/>
          <p:cNvGrpSpPr/>
          <p:nvPr/>
        </p:nvGrpSpPr>
        <p:grpSpPr>
          <a:xfrm>
            <a:off x="1741373" y="2731704"/>
            <a:ext cx="265306" cy="366799"/>
            <a:chOff x="1767911" y="2882241"/>
            <a:chExt cx="265306" cy="366799"/>
          </a:xfrm>
        </p:grpSpPr>
        <p:sp>
          <p:nvSpPr>
            <p:cNvPr id="11119" name="Google Shape;11119;p61"/>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1"/>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1"/>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1"/>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1"/>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1"/>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1"/>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1"/>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1"/>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1"/>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1"/>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1"/>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1"/>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1"/>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1"/>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1"/>
          <p:cNvGrpSpPr/>
          <p:nvPr/>
        </p:nvGrpSpPr>
        <p:grpSpPr>
          <a:xfrm>
            <a:off x="1305472" y="1349397"/>
            <a:ext cx="331895" cy="359311"/>
            <a:chOff x="1332009" y="1499935"/>
            <a:chExt cx="331895" cy="359311"/>
          </a:xfrm>
        </p:grpSpPr>
        <p:sp>
          <p:nvSpPr>
            <p:cNvPr id="11135" name="Google Shape;11135;p61"/>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1"/>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1"/>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1"/>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1"/>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1"/>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1"/>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1"/>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1"/>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1"/>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1"/>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1"/>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1"/>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1"/>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1"/>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1"/>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1"/>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61"/>
          <p:cNvGrpSpPr/>
          <p:nvPr/>
        </p:nvGrpSpPr>
        <p:grpSpPr>
          <a:xfrm>
            <a:off x="2636927" y="3196278"/>
            <a:ext cx="289528" cy="359232"/>
            <a:chOff x="2663464" y="3346815"/>
            <a:chExt cx="289528" cy="359232"/>
          </a:xfrm>
        </p:grpSpPr>
        <p:sp>
          <p:nvSpPr>
            <p:cNvPr id="11153" name="Google Shape;11153;p61"/>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1"/>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1"/>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1"/>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1"/>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1"/>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1"/>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1"/>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1"/>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1"/>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1"/>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61"/>
          <p:cNvGrpSpPr/>
          <p:nvPr/>
        </p:nvGrpSpPr>
        <p:grpSpPr>
          <a:xfrm>
            <a:off x="1289237" y="2731389"/>
            <a:ext cx="269051" cy="366983"/>
            <a:chOff x="1315775" y="2881927"/>
            <a:chExt cx="269051" cy="366983"/>
          </a:xfrm>
        </p:grpSpPr>
        <p:sp>
          <p:nvSpPr>
            <p:cNvPr id="11165" name="Google Shape;11165;p61"/>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1"/>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1"/>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1"/>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1"/>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1"/>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1"/>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1"/>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1"/>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1"/>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1"/>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1"/>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1"/>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1"/>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1"/>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61"/>
          <p:cNvGrpSpPr/>
          <p:nvPr/>
        </p:nvGrpSpPr>
        <p:grpSpPr>
          <a:xfrm>
            <a:off x="3950890" y="1829604"/>
            <a:ext cx="359232" cy="322023"/>
            <a:chOff x="3977427" y="1980142"/>
            <a:chExt cx="359232" cy="322023"/>
          </a:xfrm>
        </p:grpSpPr>
        <p:sp>
          <p:nvSpPr>
            <p:cNvPr id="11181" name="Google Shape;11181;p61"/>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1"/>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1"/>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1"/>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1"/>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1"/>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1"/>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1"/>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1"/>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1"/>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61"/>
          <p:cNvGrpSpPr/>
          <p:nvPr/>
        </p:nvGrpSpPr>
        <p:grpSpPr>
          <a:xfrm>
            <a:off x="839091" y="2263071"/>
            <a:ext cx="361720" cy="359180"/>
            <a:chOff x="865628" y="2413608"/>
            <a:chExt cx="361720" cy="359180"/>
          </a:xfrm>
        </p:grpSpPr>
        <p:sp>
          <p:nvSpPr>
            <p:cNvPr id="11192" name="Google Shape;11192;p61"/>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1"/>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1"/>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1"/>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1"/>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1"/>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1"/>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1"/>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1"/>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1"/>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1"/>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1"/>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1"/>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61"/>
          <p:cNvGrpSpPr/>
          <p:nvPr/>
        </p:nvGrpSpPr>
        <p:grpSpPr>
          <a:xfrm>
            <a:off x="3090556" y="2731389"/>
            <a:ext cx="268815" cy="366983"/>
            <a:chOff x="3117093" y="2881927"/>
            <a:chExt cx="268815" cy="366983"/>
          </a:xfrm>
        </p:grpSpPr>
        <p:sp>
          <p:nvSpPr>
            <p:cNvPr id="11206" name="Google Shape;11206;p61"/>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1"/>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1"/>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1"/>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1"/>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1"/>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1"/>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1"/>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1"/>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1"/>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1"/>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1"/>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1"/>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1"/>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1"/>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61"/>
          <p:cNvGrpSpPr/>
          <p:nvPr/>
        </p:nvGrpSpPr>
        <p:grpSpPr>
          <a:xfrm>
            <a:off x="3507971" y="1357462"/>
            <a:ext cx="368502" cy="343521"/>
            <a:chOff x="3534508" y="1508000"/>
            <a:chExt cx="368502" cy="343521"/>
          </a:xfrm>
        </p:grpSpPr>
        <p:sp>
          <p:nvSpPr>
            <p:cNvPr id="11222" name="Google Shape;11222;p61"/>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1"/>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1"/>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1"/>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1"/>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1"/>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1"/>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1"/>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1"/>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1"/>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1"/>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1"/>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1"/>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1"/>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1"/>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61"/>
          <p:cNvGrpSpPr/>
          <p:nvPr/>
        </p:nvGrpSpPr>
        <p:grpSpPr>
          <a:xfrm>
            <a:off x="7131161" y="1349424"/>
            <a:ext cx="279054" cy="354754"/>
            <a:chOff x="7147436" y="1502999"/>
            <a:chExt cx="279054" cy="354754"/>
          </a:xfrm>
        </p:grpSpPr>
        <p:sp>
          <p:nvSpPr>
            <p:cNvPr id="11238" name="Google Shape;11238;p61"/>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1"/>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1"/>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1"/>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1"/>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1"/>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1"/>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1"/>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1"/>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1"/>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1"/>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1"/>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1"/>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1"/>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1"/>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1"/>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61"/>
          <p:cNvGrpSpPr/>
          <p:nvPr/>
        </p:nvGrpSpPr>
        <p:grpSpPr>
          <a:xfrm>
            <a:off x="7586806" y="1819497"/>
            <a:ext cx="276802" cy="354807"/>
            <a:chOff x="7603081" y="1973072"/>
            <a:chExt cx="276802" cy="354807"/>
          </a:xfrm>
        </p:grpSpPr>
        <p:sp>
          <p:nvSpPr>
            <p:cNvPr id="11255" name="Google Shape;11255;p61"/>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1"/>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1"/>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1"/>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1"/>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1"/>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1"/>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1"/>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1"/>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1"/>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1"/>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1"/>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1"/>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1"/>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61"/>
          <p:cNvGrpSpPr/>
          <p:nvPr/>
        </p:nvGrpSpPr>
        <p:grpSpPr>
          <a:xfrm>
            <a:off x="6680517" y="1349424"/>
            <a:ext cx="276802" cy="354754"/>
            <a:chOff x="6696792" y="1502999"/>
            <a:chExt cx="276802" cy="354754"/>
          </a:xfrm>
        </p:grpSpPr>
        <p:sp>
          <p:nvSpPr>
            <p:cNvPr id="11270" name="Google Shape;11270;p61"/>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1"/>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1"/>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1"/>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1"/>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1"/>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1"/>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1"/>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1"/>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1"/>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1"/>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1"/>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1"/>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1"/>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1"/>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5" name="Google Shape;11285;p61"/>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6" name="Google Shape;11286;p61"/>
          <p:cNvGrpSpPr/>
          <p:nvPr/>
        </p:nvGrpSpPr>
        <p:grpSpPr>
          <a:xfrm>
            <a:off x="6207118" y="1349424"/>
            <a:ext cx="320295" cy="354754"/>
            <a:chOff x="6223393" y="1502999"/>
            <a:chExt cx="320295" cy="354754"/>
          </a:xfrm>
        </p:grpSpPr>
        <p:sp>
          <p:nvSpPr>
            <p:cNvPr id="11287" name="Google Shape;11287;p61"/>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1"/>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1"/>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1"/>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1"/>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1"/>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1"/>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1"/>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1"/>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1"/>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1"/>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1"/>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1"/>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1"/>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1"/>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1"/>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1"/>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1"/>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1"/>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1"/>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1"/>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1"/>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1"/>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61"/>
          <p:cNvGrpSpPr/>
          <p:nvPr/>
        </p:nvGrpSpPr>
        <p:grpSpPr>
          <a:xfrm>
            <a:off x="5294336" y="1349397"/>
            <a:ext cx="339515" cy="354781"/>
            <a:chOff x="5310611" y="1502972"/>
            <a:chExt cx="339515" cy="354781"/>
          </a:xfrm>
        </p:grpSpPr>
        <p:sp>
          <p:nvSpPr>
            <p:cNvPr id="11311" name="Google Shape;11311;p61"/>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1"/>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1"/>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1"/>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1"/>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1"/>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1"/>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1"/>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1"/>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1"/>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1"/>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1"/>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1"/>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1"/>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1"/>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1"/>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61"/>
          <p:cNvGrpSpPr/>
          <p:nvPr/>
        </p:nvGrpSpPr>
        <p:grpSpPr>
          <a:xfrm>
            <a:off x="6237362" y="3636526"/>
            <a:ext cx="274550" cy="354833"/>
            <a:chOff x="6253637" y="3790101"/>
            <a:chExt cx="274550" cy="354833"/>
          </a:xfrm>
        </p:grpSpPr>
        <p:sp>
          <p:nvSpPr>
            <p:cNvPr id="11328" name="Google Shape;11328;p61"/>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1"/>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1"/>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1"/>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1"/>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1"/>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1"/>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1"/>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1"/>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1"/>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1"/>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1"/>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1"/>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1"/>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1"/>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1"/>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1"/>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61"/>
          <p:cNvGrpSpPr/>
          <p:nvPr/>
        </p:nvGrpSpPr>
        <p:grpSpPr>
          <a:xfrm>
            <a:off x="5786456" y="3636605"/>
            <a:ext cx="274576" cy="354754"/>
            <a:chOff x="5802731" y="3790180"/>
            <a:chExt cx="274576" cy="354754"/>
          </a:xfrm>
        </p:grpSpPr>
        <p:sp>
          <p:nvSpPr>
            <p:cNvPr id="11346" name="Google Shape;11346;p61"/>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1"/>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1"/>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1"/>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1"/>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1"/>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1"/>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1"/>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1"/>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1"/>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1"/>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1"/>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1"/>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1"/>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1"/>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1"/>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1"/>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1"/>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1"/>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1"/>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1"/>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61"/>
          <p:cNvGrpSpPr/>
          <p:nvPr/>
        </p:nvGrpSpPr>
        <p:grpSpPr>
          <a:xfrm>
            <a:off x="5335813" y="3636631"/>
            <a:ext cx="274550" cy="354728"/>
            <a:chOff x="5352088" y="3790206"/>
            <a:chExt cx="274550" cy="354728"/>
          </a:xfrm>
        </p:grpSpPr>
        <p:sp>
          <p:nvSpPr>
            <p:cNvPr id="11368" name="Google Shape;11368;p61"/>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1"/>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1"/>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1"/>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1"/>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1"/>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1"/>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1"/>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1"/>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1"/>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1"/>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1"/>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1"/>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1"/>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1"/>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1"/>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1"/>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1"/>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1"/>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1"/>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1"/>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1"/>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1"/>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1"/>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1"/>
          <p:cNvGrpSpPr/>
          <p:nvPr/>
        </p:nvGrpSpPr>
        <p:grpSpPr>
          <a:xfrm>
            <a:off x="4885431" y="3636500"/>
            <a:ext cx="274550" cy="354859"/>
            <a:chOff x="4901706" y="3790075"/>
            <a:chExt cx="274550" cy="354859"/>
          </a:xfrm>
        </p:grpSpPr>
        <p:sp>
          <p:nvSpPr>
            <p:cNvPr id="11393" name="Google Shape;11393;p61"/>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1"/>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1"/>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1"/>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1"/>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1"/>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1"/>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1"/>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1"/>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1"/>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1"/>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1"/>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1"/>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1"/>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1"/>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1"/>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1"/>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61"/>
          <p:cNvGrpSpPr/>
          <p:nvPr/>
        </p:nvGrpSpPr>
        <p:grpSpPr>
          <a:xfrm>
            <a:off x="8036429" y="1349633"/>
            <a:ext cx="275073" cy="354545"/>
            <a:chOff x="8052704" y="1503208"/>
            <a:chExt cx="275073" cy="354545"/>
          </a:xfrm>
        </p:grpSpPr>
        <p:sp>
          <p:nvSpPr>
            <p:cNvPr id="11411" name="Google Shape;11411;p61"/>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1"/>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1"/>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1"/>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1"/>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1"/>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1"/>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1"/>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1"/>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1"/>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1"/>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1"/>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1"/>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1"/>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1"/>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1"/>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1"/>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1"/>
          <p:cNvGrpSpPr/>
          <p:nvPr/>
        </p:nvGrpSpPr>
        <p:grpSpPr>
          <a:xfrm>
            <a:off x="5778470" y="1349424"/>
            <a:ext cx="274550" cy="354754"/>
            <a:chOff x="5794745" y="1502999"/>
            <a:chExt cx="274550" cy="354754"/>
          </a:xfrm>
        </p:grpSpPr>
        <p:sp>
          <p:nvSpPr>
            <p:cNvPr id="11429" name="Google Shape;11429;p61"/>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1"/>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1"/>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1"/>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1"/>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1"/>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1"/>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1"/>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1"/>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1"/>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1"/>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1"/>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1"/>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1"/>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1"/>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1"/>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1"/>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1"/>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1"/>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1"/>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1"/>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1"/>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1"/>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61"/>
          <p:cNvGrpSpPr/>
          <p:nvPr/>
        </p:nvGrpSpPr>
        <p:grpSpPr>
          <a:xfrm>
            <a:off x="4880665" y="1349424"/>
            <a:ext cx="263316" cy="354754"/>
            <a:chOff x="4896940" y="1502999"/>
            <a:chExt cx="263316" cy="354754"/>
          </a:xfrm>
        </p:grpSpPr>
        <p:sp>
          <p:nvSpPr>
            <p:cNvPr id="11453" name="Google Shape;11453;p61"/>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1"/>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1"/>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1"/>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1"/>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1"/>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1"/>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1"/>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1"/>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1"/>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1"/>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1"/>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1"/>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1"/>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1"/>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1"/>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1"/>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1"/>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1"/>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1"/>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1"/>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1"/>
          <p:cNvGrpSpPr/>
          <p:nvPr/>
        </p:nvGrpSpPr>
        <p:grpSpPr>
          <a:xfrm>
            <a:off x="6239117" y="4114507"/>
            <a:ext cx="274550" cy="354728"/>
            <a:chOff x="6255392" y="4268082"/>
            <a:chExt cx="274550" cy="354728"/>
          </a:xfrm>
        </p:grpSpPr>
        <p:sp>
          <p:nvSpPr>
            <p:cNvPr id="11475" name="Google Shape;11475;p61"/>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1"/>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1"/>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1"/>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1"/>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1"/>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1"/>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1"/>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1"/>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1"/>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1"/>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1"/>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1"/>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1"/>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1"/>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1"/>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1"/>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1"/>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1"/>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1"/>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61"/>
          <p:cNvGrpSpPr/>
          <p:nvPr/>
        </p:nvGrpSpPr>
        <p:grpSpPr>
          <a:xfrm>
            <a:off x="7587801" y="3636500"/>
            <a:ext cx="275807" cy="354859"/>
            <a:chOff x="7604076" y="3790075"/>
            <a:chExt cx="275807" cy="354859"/>
          </a:xfrm>
        </p:grpSpPr>
        <p:sp>
          <p:nvSpPr>
            <p:cNvPr id="11496" name="Google Shape;11496;p61"/>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1"/>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1"/>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1"/>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1"/>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1"/>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1"/>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1"/>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1"/>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1"/>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1"/>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1"/>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1"/>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1"/>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1"/>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1"/>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1"/>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1"/>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1"/>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1"/>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1"/>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1"/>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61"/>
          <p:cNvGrpSpPr/>
          <p:nvPr/>
        </p:nvGrpSpPr>
        <p:grpSpPr>
          <a:xfrm>
            <a:off x="7138152" y="3636631"/>
            <a:ext cx="274550" cy="354493"/>
            <a:chOff x="7154427" y="3790206"/>
            <a:chExt cx="274550" cy="354493"/>
          </a:xfrm>
        </p:grpSpPr>
        <p:sp>
          <p:nvSpPr>
            <p:cNvPr id="11519" name="Google Shape;11519;p61"/>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1"/>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1"/>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1"/>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1"/>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1"/>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1"/>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1"/>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1"/>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1"/>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1"/>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1"/>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1"/>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1"/>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1"/>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1"/>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1"/>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1"/>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1"/>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1"/>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61"/>
          <p:cNvGrpSpPr/>
          <p:nvPr/>
        </p:nvGrpSpPr>
        <p:grpSpPr>
          <a:xfrm>
            <a:off x="8038183" y="1819575"/>
            <a:ext cx="274576" cy="354728"/>
            <a:chOff x="8054458" y="1973150"/>
            <a:chExt cx="274576" cy="354728"/>
          </a:xfrm>
        </p:grpSpPr>
        <p:sp>
          <p:nvSpPr>
            <p:cNvPr id="11540" name="Google Shape;11540;p61"/>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1"/>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1"/>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1"/>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1"/>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1"/>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1"/>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1"/>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1"/>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1"/>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1"/>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1"/>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1"/>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1"/>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1"/>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1"/>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1"/>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1"/>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1"/>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1"/>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1"/>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1"/>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61"/>
          <p:cNvGrpSpPr/>
          <p:nvPr/>
        </p:nvGrpSpPr>
        <p:grpSpPr>
          <a:xfrm>
            <a:off x="7137655" y="1819575"/>
            <a:ext cx="274812" cy="354728"/>
            <a:chOff x="7153930" y="1973150"/>
            <a:chExt cx="274812" cy="354728"/>
          </a:xfrm>
        </p:grpSpPr>
        <p:sp>
          <p:nvSpPr>
            <p:cNvPr id="11563" name="Google Shape;11563;p61"/>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1"/>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1"/>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1"/>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1"/>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1"/>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1"/>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1"/>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1"/>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1"/>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1"/>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1"/>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1"/>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1"/>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1"/>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1"/>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1"/>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1"/>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1"/>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61"/>
          <p:cNvGrpSpPr/>
          <p:nvPr/>
        </p:nvGrpSpPr>
        <p:grpSpPr>
          <a:xfrm>
            <a:off x="6687247" y="1819523"/>
            <a:ext cx="274812" cy="354781"/>
            <a:chOff x="6703522" y="1973098"/>
            <a:chExt cx="274812" cy="354781"/>
          </a:xfrm>
        </p:grpSpPr>
        <p:sp>
          <p:nvSpPr>
            <p:cNvPr id="11583" name="Google Shape;11583;p61"/>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1"/>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1"/>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1"/>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1"/>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1"/>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1"/>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1"/>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1"/>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1"/>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1"/>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1"/>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1"/>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1"/>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1"/>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1"/>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1"/>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1"/>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1"/>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1"/>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1"/>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1"/>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1"/>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1"/>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1"/>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61"/>
          <p:cNvGrpSpPr/>
          <p:nvPr/>
        </p:nvGrpSpPr>
        <p:grpSpPr>
          <a:xfrm>
            <a:off x="6237100" y="1819575"/>
            <a:ext cx="274812" cy="354728"/>
            <a:chOff x="6253375" y="1973150"/>
            <a:chExt cx="274812" cy="354728"/>
          </a:xfrm>
        </p:grpSpPr>
        <p:sp>
          <p:nvSpPr>
            <p:cNvPr id="11609" name="Google Shape;11609;p61"/>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1"/>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1"/>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1"/>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1"/>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1"/>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1"/>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1"/>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1"/>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1"/>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1"/>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1"/>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1"/>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1"/>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1"/>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1"/>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1"/>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1"/>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1"/>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1"/>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1"/>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1"/>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1"/>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1"/>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1"/>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1"/>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1"/>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1"/>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1"/>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1"/>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1"/>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1"/>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1"/>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1"/>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1"/>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1"/>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1"/>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1"/>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61"/>
          <p:cNvGrpSpPr/>
          <p:nvPr/>
        </p:nvGrpSpPr>
        <p:grpSpPr>
          <a:xfrm>
            <a:off x="5786221" y="1819575"/>
            <a:ext cx="275309" cy="354728"/>
            <a:chOff x="5802496" y="1973150"/>
            <a:chExt cx="275309" cy="354728"/>
          </a:xfrm>
        </p:grpSpPr>
        <p:sp>
          <p:nvSpPr>
            <p:cNvPr id="11648" name="Google Shape;11648;p61"/>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1"/>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1"/>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1"/>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1"/>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1"/>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1"/>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1"/>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1"/>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1"/>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1"/>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1"/>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1"/>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1"/>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1"/>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1"/>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1"/>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1"/>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1"/>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1"/>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1"/>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1"/>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1"/>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1"/>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1"/>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1"/>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61"/>
          <p:cNvGrpSpPr/>
          <p:nvPr/>
        </p:nvGrpSpPr>
        <p:grpSpPr>
          <a:xfrm>
            <a:off x="5336808" y="1819575"/>
            <a:ext cx="274576" cy="354728"/>
            <a:chOff x="5353083" y="1973150"/>
            <a:chExt cx="274576" cy="354728"/>
          </a:xfrm>
        </p:grpSpPr>
        <p:sp>
          <p:nvSpPr>
            <p:cNvPr id="11675" name="Google Shape;11675;p61"/>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1"/>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1"/>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1"/>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1"/>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1"/>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1"/>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1"/>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1"/>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1"/>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1"/>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1"/>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1"/>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1"/>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1"/>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1"/>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1"/>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1"/>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1"/>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1"/>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1"/>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61"/>
          <p:cNvGrpSpPr/>
          <p:nvPr/>
        </p:nvGrpSpPr>
        <p:grpSpPr>
          <a:xfrm>
            <a:off x="4886426" y="1819575"/>
            <a:ext cx="274812" cy="354728"/>
            <a:chOff x="4902701" y="1973150"/>
            <a:chExt cx="274812" cy="354728"/>
          </a:xfrm>
        </p:grpSpPr>
        <p:sp>
          <p:nvSpPr>
            <p:cNvPr id="11697" name="Google Shape;11697;p61"/>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1"/>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1"/>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1"/>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1"/>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1"/>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1"/>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1"/>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1"/>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1"/>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1"/>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1"/>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1"/>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1"/>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1"/>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1"/>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1"/>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1"/>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1"/>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1"/>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1"/>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1"/>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1"/>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1"/>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1"/>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1"/>
          <p:cNvGrpSpPr/>
          <p:nvPr/>
        </p:nvGrpSpPr>
        <p:grpSpPr>
          <a:xfrm>
            <a:off x="4886426" y="2726414"/>
            <a:ext cx="272560" cy="354676"/>
            <a:chOff x="4902701" y="2879989"/>
            <a:chExt cx="272560" cy="354676"/>
          </a:xfrm>
        </p:grpSpPr>
        <p:sp>
          <p:nvSpPr>
            <p:cNvPr id="11723" name="Google Shape;11723;p61"/>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1"/>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1"/>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1"/>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1"/>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1"/>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1"/>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1"/>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1"/>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1"/>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1"/>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1"/>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1"/>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1"/>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1"/>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1"/>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1"/>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1"/>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1"/>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1"/>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1"/>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1"/>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1"/>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1"/>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61"/>
          <p:cNvGrpSpPr/>
          <p:nvPr/>
        </p:nvGrpSpPr>
        <p:grpSpPr>
          <a:xfrm>
            <a:off x="5787713" y="4114507"/>
            <a:ext cx="274550" cy="354728"/>
            <a:chOff x="5803988" y="4268082"/>
            <a:chExt cx="274550" cy="354728"/>
          </a:xfrm>
        </p:grpSpPr>
        <p:sp>
          <p:nvSpPr>
            <p:cNvPr id="11748" name="Google Shape;11748;p61"/>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1"/>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1"/>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1"/>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1"/>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1"/>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1"/>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1"/>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1"/>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1"/>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1"/>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1"/>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1"/>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1"/>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1"/>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1"/>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1"/>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1"/>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1"/>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1"/>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1"/>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1"/>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61"/>
          <p:cNvGrpSpPr/>
          <p:nvPr/>
        </p:nvGrpSpPr>
        <p:grpSpPr>
          <a:xfrm>
            <a:off x="5336074" y="4114507"/>
            <a:ext cx="274550" cy="354728"/>
            <a:chOff x="5352349" y="4268082"/>
            <a:chExt cx="274550" cy="354728"/>
          </a:xfrm>
        </p:grpSpPr>
        <p:sp>
          <p:nvSpPr>
            <p:cNvPr id="11771" name="Google Shape;11771;p61"/>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1"/>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1"/>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1"/>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1"/>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1"/>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1"/>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1"/>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1"/>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1"/>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1"/>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1"/>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1"/>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1"/>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1"/>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1"/>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1"/>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1"/>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1"/>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1"/>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1"/>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1"/>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61"/>
          <p:cNvGrpSpPr/>
          <p:nvPr/>
        </p:nvGrpSpPr>
        <p:grpSpPr>
          <a:xfrm>
            <a:off x="7590551" y="2265715"/>
            <a:ext cx="274550" cy="354728"/>
            <a:chOff x="7606826" y="2419290"/>
            <a:chExt cx="274550" cy="354728"/>
          </a:xfrm>
        </p:grpSpPr>
        <p:sp>
          <p:nvSpPr>
            <p:cNvPr id="11794" name="Google Shape;11794;p61"/>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1"/>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1"/>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1"/>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1"/>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1"/>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1"/>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1"/>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1"/>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1"/>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1"/>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1"/>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1"/>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1"/>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1"/>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61"/>
          <p:cNvGrpSpPr/>
          <p:nvPr/>
        </p:nvGrpSpPr>
        <p:grpSpPr>
          <a:xfrm>
            <a:off x="7139907" y="2265715"/>
            <a:ext cx="274550" cy="354728"/>
            <a:chOff x="7156182" y="2419290"/>
            <a:chExt cx="274550" cy="354728"/>
          </a:xfrm>
        </p:grpSpPr>
        <p:sp>
          <p:nvSpPr>
            <p:cNvPr id="11810" name="Google Shape;11810;p61"/>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1"/>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1"/>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1"/>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1"/>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1"/>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1"/>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1"/>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1"/>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1"/>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1"/>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1"/>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1"/>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1"/>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1"/>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61"/>
          <p:cNvGrpSpPr/>
          <p:nvPr/>
        </p:nvGrpSpPr>
        <p:grpSpPr>
          <a:xfrm>
            <a:off x="6689001" y="2265715"/>
            <a:ext cx="274812" cy="354728"/>
            <a:chOff x="6705276" y="2419290"/>
            <a:chExt cx="274812" cy="354728"/>
          </a:xfrm>
        </p:grpSpPr>
        <p:sp>
          <p:nvSpPr>
            <p:cNvPr id="11826" name="Google Shape;11826;p61"/>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1"/>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1"/>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1"/>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1"/>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1"/>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1"/>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1"/>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1"/>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1"/>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1"/>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1"/>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1"/>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1"/>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1"/>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1"/>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1"/>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1"/>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1"/>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1"/>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1"/>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1"/>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1"/>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1"/>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1"/>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1"/>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1"/>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1"/>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61"/>
          <p:cNvGrpSpPr/>
          <p:nvPr/>
        </p:nvGrpSpPr>
        <p:grpSpPr>
          <a:xfrm>
            <a:off x="4886661" y="2265715"/>
            <a:ext cx="274576" cy="354728"/>
            <a:chOff x="4902936" y="2419290"/>
            <a:chExt cx="274576" cy="354728"/>
          </a:xfrm>
        </p:grpSpPr>
        <p:sp>
          <p:nvSpPr>
            <p:cNvPr id="11855" name="Google Shape;11855;p61"/>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1"/>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1"/>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1"/>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1"/>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1"/>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1"/>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1"/>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1"/>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1"/>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1"/>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1"/>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1"/>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1"/>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1"/>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1"/>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1"/>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1"/>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1"/>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1"/>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61"/>
          <p:cNvGrpSpPr/>
          <p:nvPr/>
        </p:nvGrpSpPr>
        <p:grpSpPr>
          <a:xfrm>
            <a:off x="7591781" y="3192219"/>
            <a:ext cx="270334" cy="354754"/>
            <a:chOff x="7608056" y="3345794"/>
            <a:chExt cx="270334" cy="354754"/>
          </a:xfrm>
        </p:grpSpPr>
        <p:sp>
          <p:nvSpPr>
            <p:cNvPr id="11876" name="Google Shape;11876;p61"/>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1"/>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1"/>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1"/>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1"/>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1"/>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1"/>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1"/>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1"/>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1"/>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1"/>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1"/>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1"/>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1"/>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1"/>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1"/>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1"/>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1"/>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1"/>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1"/>
          <p:cNvGrpSpPr/>
          <p:nvPr/>
        </p:nvGrpSpPr>
        <p:grpSpPr>
          <a:xfrm>
            <a:off x="6696490" y="4114507"/>
            <a:ext cx="263316" cy="354728"/>
            <a:chOff x="6712765" y="4268082"/>
            <a:chExt cx="263316" cy="354728"/>
          </a:xfrm>
        </p:grpSpPr>
        <p:sp>
          <p:nvSpPr>
            <p:cNvPr id="11896" name="Google Shape;11896;p61"/>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1"/>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1"/>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1"/>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1"/>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1"/>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1"/>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1"/>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1"/>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1"/>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1"/>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1"/>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1"/>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1"/>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1"/>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1"/>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61"/>
          <p:cNvGrpSpPr/>
          <p:nvPr/>
        </p:nvGrpSpPr>
        <p:grpSpPr>
          <a:xfrm>
            <a:off x="5343066" y="2265584"/>
            <a:ext cx="262819" cy="354859"/>
            <a:chOff x="5359341" y="2419159"/>
            <a:chExt cx="262819" cy="354859"/>
          </a:xfrm>
        </p:grpSpPr>
        <p:sp>
          <p:nvSpPr>
            <p:cNvPr id="11913" name="Google Shape;11913;p61"/>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1"/>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1"/>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1"/>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1"/>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1"/>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1"/>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1"/>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1"/>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1"/>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1"/>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1"/>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1"/>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1"/>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1"/>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1"/>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1"/>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1"/>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1"/>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1"/>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1"/>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61"/>
          <p:cNvGrpSpPr/>
          <p:nvPr/>
        </p:nvGrpSpPr>
        <p:grpSpPr>
          <a:xfrm>
            <a:off x="6693007" y="3636631"/>
            <a:ext cx="263316" cy="354493"/>
            <a:chOff x="6709282" y="3790206"/>
            <a:chExt cx="263316" cy="354493"/>
          </a:xfrm>
        </p:grpSpPr>
        <p:sp>
          <p:nvSpPr>
            <p:cNvPr id="11935" name="Google Shape;11935;p61"/>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1"/>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1"/>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1"/>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1"/>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1"/>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1"/>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1"/>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1"/>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1"/>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1"/>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1"/>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1"/>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1"/>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1"/>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1"/>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61"/>
          <p:cNvGrpSpPr/>
          <p:nvPr/>
        </p:nvGrpSpPr>
        <p:grpSpPr>
          <a:xfrm>
            <a:off x="6244354" y="2265715"/>
            <a:ext cx="263055" cy="354493"/>
            <a:chOff x="6260629" y="2419290"/>
            <a:chExt cx="263055" cy="354493"/>
          </a:xfrm>
        </p:grpSpPr>
        <p:sp>
          <p:nvSpPr>
            <p:cNvPr id="11952" name="Google Shape;11952;p61"/>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1"/>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1"/>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1"/>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1"/>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1"/>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1"/>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1"/>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1"/>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1"/>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1"/>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1"/>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1"/>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1"/>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1"/>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1"/>
          <p:cNvGrpSpPr/>
          <p:nvPr/>
        </p:nvGrpSpPr>
        <p:grpSpPr>
          <a:xfrm>
            <a:off x="6244589" y="2726336"/>
            <a:ext cx="263343" cy="354754"/>
            <a:chOff x="6260864" y="2879911"/>
            <a:chExt cx="263343" cy="354754"/>
          </a:xfrm>
        </p:grpSpPr>
        <p:sp>
          <p:nvSpPr>
            <p:cNvPr id="11968" name="Google Shape;11968;p61"/>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1"/>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1"/>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1"/>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1"/>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1"/>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1"/>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1"/>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1"/>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1"/>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1"/>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1"/>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1"/>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1"/>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1"/>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1"/>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1"/>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1"/>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61"/>
          <p:cNvGrpSpPr/>
          <p:nvPr/>
        </p:nvGrpSpPr>
        <p:grpSpPr>
          <a:xfrm>
            <a:off x="8046693" y="2265715"/>
            <a:ext cx="263316" cy="354728"/>
            <a:chOff x="8062968" y="2419290"/>
            <a:chExt cx="263316" cy="354728"/>
          </a:xfrm>
        </p:grpSpPr>
        <p:sp>
          <p:nvSpPr>
            <p:cNvPr id="11987" name="Google Shape;11987;p61"/>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1"/>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1"/>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1"/>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1"/>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1"/>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1"/>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1"/>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1"/>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1"/>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1"/>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1"/>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1"/>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1"/>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1"/>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1"/>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1"/>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61"/>
          <p:cNvGrpSpPr/>
          <p:nvPr/>
        </p:nvGrpSpPr>
        <p:grpSpPr>
          <a:xfrm>
            <a:off x="5793448" y="2265715"/>
            <a:ext cx="263316" cy="354728"/>
            <a:chOff x="5809723" y="2419290"/>
            <a:chExt cx="263316" cy="354728"/>
          </a:xfrm>
        </p:grpSpPr>
        <p:sp>
          <p:nvSpPr>
            <p:cNvPr id="12005" name="Google Shape;12005;p61"/>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1"/>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1"/>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1"/>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1"/>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1"/>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1"/>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1"/>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1"/>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1"/>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1"/>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1"/>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1"/>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1"/>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1"/>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1"/>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1"/>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61"/>
          <p:cNvGrpSpPr/>
          <p:nvPr/>
        </p:nvGrpSpPr>
        <p:grpSpPr>
          <a:xfrm>
            <a:off x="7590551" y="1349424"/>
            <a:ext cx="263552" cy="354754"/>
            <a:chOff x="7606826" y="1502999"/>
            <a:chExt cx="263552" cy="354754"/>
          </a:xfrm>
        </p:grpSpPr>
        <p:sp>
          <p:nvSpPr>
            <p:cNvPr id="12023" name="Google Shape;12023;p61"/>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1"/>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1"/>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1"/>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1"/>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1"/>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1"/>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1"/>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1"/>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1"/>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1"/>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1"/>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1"/>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1"/>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1"/>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1"/>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1"/>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1"/>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1" name="Google Shape;12041;p61"/>
          <p:cNvGrpSpPr/>
          <p:nvPr/>
        </p:nvGrpSpPr>
        <p:grpSpPr>
          <a:xfrm>
            <a:off x="8044180" y="3636500"/>
            <a:ext cx="264076" cy="354623"/>
            <a:chOff x="8060455" y="3790075"/>
            <a:chExt cx="264076" cy="354623"/>
          </a:xfrm>
        </p:grpSpPr>
        <p:sp>
          <p:nvSpPr>
            <p:cNvPr id="12042" name="Google Shape;12042;p61"/>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1"/>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1"/>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1"/>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1"/>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1"/>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1"/>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1"/>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1"/>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1"/>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1"/>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1"/>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1"/>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1"/>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1"/>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1"/>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1"/>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1"/>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1"/>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1"/>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1"/>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1"/>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1"/>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61"/>
          <p:cNvGrpSpPr/>
          <p:nvPr/>
        </p:nvGrpSpPr>
        <p:grpSpPr>
          <a:xfrm>
            <a:off x="7598275" y="2726336"/>
            <a:ext cx="263316" cy="354754"/>
            <a:chOff x="7614550" y="2879911"/>
            <a:chExt cx="263316" cy="354754"/>
          </a:xfrm>
        </p:grpSpPr>
        <p:sp>
          <p:nvSpPr>
            <p:cNvPr id="12066" name="Google Shape;12066;p61"/>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1"/>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1"/>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1"/>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1"/>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1"/>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1"/>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1"/>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1"/>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1"/>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1"/>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1"/>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1"/>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1"/>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1"/>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1"/>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1"/>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1"/>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1"/>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61"/>
          <p:cNvGrpSpPr/>
          <p:nvPr/>
        </p:nvGrpSpPr>
        <p:grpSpPr>
          <a:xfrm>
            <a:off x="4884409" y="4114612"/>
            <a:ext cx="274576" cy="354623"/>
            <a:chOff x="4900684" y="4268187"/>
            <a:chExt cx="274576" cy="354623"/>
          </a:xfrm>
        </p:grpSpPr>
        <p:sp>
          <p:nvSpPr>
            <p:cNvPr id="12086" name="Google Shape;12086;p61"/>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1"/>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1"/>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1"/>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1"/>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1"/>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1"/>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1"/>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1"/>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1"/>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1"/>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1"/>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1"/>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1"/>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1"/>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61"/>
          <p:cNvGrpSpPr/>
          <p:nvPr/>
        </p:nvGrpSpPr>
        <p:grpSpPr>
          <a:xfrm>
            <a:off x="7145379" y="3192219"/>
            <a:ext cx="263343" cy="354754"/>
            <a:chOff x="7161654" y="3345794"/>
            <a:chExt cx="263343" cy="354754"/>
          </a:xfrm>
        </p:grpSpPr>
        <p:sp>
          <p:nvSpPr>
            <p:cNvPr id="12102" name="Google Shape;12102;p61"/>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1"/>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1"/>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1"/>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1"/>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1"/>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1"/>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1"/>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1"/>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1"/>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1"/>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1"/>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1"/>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1"/>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1"/>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1"/>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1"/>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1"/>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1"/>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61"/>
          <p:cNvGrpSpPr/>
          <p:nvPr/>
        </p:nvGrpSpPr>
        <p:grpSpPr>
          <a:xfrm>
            <a:off x="6695495" y="3192219"/>
            <a:ext cx="263081" cy="354754"/>
            <a:chOff x="6711770" y="3345794"/>
            <a:chExt cx="263081" cy="354754"/>
          </a:xfrm>
        </p:grpSpPr>
        <p:sp>
          <p:nvSpPr>
            <p:cNvPr id="12122" name="Google Shape;12122;p61"/>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1"/>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1"/>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1"/>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1"/>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1"/>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1"/>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1"/>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1"/>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1"/>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1"/>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1"/>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1"/>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1"/>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1"/>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1"/>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1"/>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61"/>
          <p:cNvGrpSpPr/>
          <p:nvPr/>
        </p:nvGrpSpPr>
        <p:grpSpPr>
          <a:xfrm>
            <a:off x="7147134" y="2726676"/>
            <a:ext cx="263316" cy="354414"/>
            <a:chOff x="7163409" y="2880251"/>
            <a:chExt cx="263316" cy="354414"/>
          </a:xfrm>
        </p:grpSpPr>
        <p:sp>
          <p:nvSpPr>
            <p:cNvPr id="12140" name="Google Shape;12140;p61"/>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1"/>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1"/>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1"/>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1"/>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1"/>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1"/>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1"/>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1"/>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1"/>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61"/>
          <p:cNvGrpSpPr/>
          <p:nvPr/>
        </p:nvGrpSpPr>
        <p:grpSpPr>
          <a:xfrm>
            <a:off x="6695757" y="2726597"/>
            <a:ext cx="263316" cy="354493"/>
            <a:chOff x="6712032" y="2880172"/>
            <a:chExt cx="263316" cy="354493"/>
          </a:xfrm>
        </p:grpSpPr>
        <p:sp>
          <p:nvSpPr>
            <p:cNvPr id="12153" name="Google Shape;12153;p61"/>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1"/>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1"/>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1"/>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1"/>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1"/>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1"/>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1"/>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1"/>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1"/>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1"/>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1"/>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1"/>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1"/>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1"/>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1"/>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1"/>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1"/>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1"/>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1"/>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1"/>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61"/>
          <p:cNvGrpSpPr/>
          <p:nvPr/>
        </p:nvGrpSpPr>
        <p:grpSpPr>
          <a:xfrm>
            <a:off x="6245349" y="3192219"/>
            <a:ext cx="263316" cy="354754"/>
            <a:chOff x="6261624" y="3345794"/>
            <a:chExt cx="263316" cy="354754"/>
          </a:xfrm>
        </p:grpSpPr>
        <p:sp>
          <p:nvSpPr>
            <p:cNvPr id="12175" name="Google Shape;12175;p61"/>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1"/>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1"/>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1"/>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1"/>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1"/>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1"/>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1"/>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1"/>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1"/>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1"/>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1"/>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1"/>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1"/>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1"/>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1"/>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1"/>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1"/>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1"/>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1"/>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1"/>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1"/>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1"/>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1"/>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1"/>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1"/>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1"/>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1"/>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3" name="Google Shape;12203;p61"/>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4" name="Google Shape;12204;p61"/>
          <p:cNvGrpSpPr/>
          <p:nvPr/>
        </p:nvGrpSpPr>
        <p:grpSpPr>
          <a:xfrm>
            <a:off x="5795464" y="3192219"/>
            <a:ext cx="263316" cy="354754"/>
            <a:chOff x="5811739" y="3345794"/>
            <a:chExt cx="263316" cy="354754"/>
          </a:xfrm>
        </p:grpSpPr>
        <p:sp>
          <p:nvSpPr>
            <p:cNvPr id="12205" name="Google Shape;12205;p61"/>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1"/>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1"/>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1"/>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1"/>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1"/>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1"/>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1"/>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1"/>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1"/>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1"/>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1"/>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1"/>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1"/>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1"/>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1"/>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1"/>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1"/>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1"/>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1"/>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1"/>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61"/>
          <p:cNvGrpSpPr/>
          <p:nvPr/>
        </p:nvGrpSpPr>
        <p:grpSpPr>
          <a:xfrm>
            <a:off x="5347543" y="3192219"/>
            <a:ext cx="259074" cy="354493"/>
            <a:chOff x="5363818" y="3345794"/>
            <a:chExt cx="259074" cy="354493"/>
          </a:xfrm>
        </p:grpSpPr>
        <p:sp>
          <p:nvSpPr>
            <p:cNvPr id="12227" name="Google Shape;12227;p61"/>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1"/>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1"/>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1"/>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1"/>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1"/>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1"/>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1"/>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1"/>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1"/>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1"/>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1"/>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1"/>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1"/>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1"/>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1"/>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1"/>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1"/>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1"/>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1"/>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1"/>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1"/>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1"/>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1"/>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1"/>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61"/>
          <p:cNvGrpSpPr/>
          <p:nvPr/>
        </p:nvGrpSpPr>
        <p:grpSpPr>
          <a:xfrm>
            <a:off x="4896664" y="3192088"/>
            <a:ext cx="261326" cy="354885"/>
            <a:chOff x="4912939" y="3345663"/>
            <a:chExt cx="261326" cy="354885"/>
          </a:xfrm>
        </p:grpSpPr>
        <p:sp>
          <p:nvSpPr>
            <p:cNvPr id="12253" name="Google Shape;12253;p61"/>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1"/>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1"/>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1"/>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1"/>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1"/>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1"/>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1"/>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1"/>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1"/>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1"/>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1"/>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1"/>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1"/>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1"/>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1"/>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1"/>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1"/>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1"/>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1"/>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1"/>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61"/>
          <p:cNvGrpSpPr/>
          <p:nvPr/>
        </p:nvGrpSpPr>
        <p:grpSpPr>
          <a:xfrm>
            <a:off x="5793448" y="2726336"/>
            <a:ext cx="263081" cy="355016"/>
            <a:chOff x="5809723" y="2879911"/>
            <a:chExt cx="263081" cy="355016"/>
          </a:xfrm>
        </p:grpSpPr>
        <p:sp>
          <p:nvSpPr>
            <p:cNvPr id="12275" name="Google Shape;12275;p61"/>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1"/>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1"/>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1"/>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1"/>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1"/>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1"/>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1"/>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1"/>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1"/>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1"/>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1"/>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1"/>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1"/>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1"/>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1"/>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1"/>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1"/>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1"/>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1"/>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1"/>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1"/>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61"/>
          <p:cNvGrpSpPr/>
          <p:nvPr/>
        </p:nvGrpSpPr>
        <p:grpSpPr>
          <a:xfrm>
            <a:off x="7599794" y="4114481"/>
            <a:ext cx="263316" cy="354754"/>
            <a:chOff x="7616069" y="4268056"/>
            <a:chExt cx="263316" cy="354754"/>
          </a:xfrm>
        </p:grpSpPr>
        <p:sp>
          <p:nvSpPr>
            <p:cNvPr id="12298" name="Google Shape;12298;p61"/>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1"/>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1"/>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1"/>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1"/>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1"/>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1"/>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1"/>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1"/>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1"/>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1"/>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1"/>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1"/>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1"/>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1"/>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1"/>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1"/>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1"/>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1"/>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1"/>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1"/>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61"/>
          <p:cNvGrpSpPr/>
          <p:nvPr/>
        </p:nvGrpSpPr>
        <p:grpSpPr>
          <a:xfrm>
            <a:off x="7148129" y="4114743"/>
            <a:ext cx="263316" cy="354493"/>
            <a:chOff x="7164404" y="4268318"/>
            <a:chExt cx="263316" cy="354493"/>
          </a:xfrm>
        </p:grpSpPr>
        <p:sp>
          <p:nvSpPr>
            <p:cNvPr id="12320" name="Google Shape;12320;p61"/>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1"/>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1"/>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1"/>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1"/>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1"/>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1"/>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1"/>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1"/>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1"/>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1"/>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1"/>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1"/>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1"/>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1"/>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1"/>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61"/>
          <p:cNvGrpSpPr/>
          <p:nvPr/>
        </p:nvGrpSpPr>
        <p:grpSpPr>
          <a:xfrm>
            <a:off x="5342071" y="2726336"/>
            <a:ext cx="263316" cy="354754"/>
            <a:chOff x="5358346" y="2879911"/>
            <a:chExt cx="263316" cy="354754"/>
          </a:xfrm>
        </p:grpSpPr>
        <p:sp>
          <p:nvSpPr>
            <p:cNvPr id="12337" name="Google Shape;12337;p61"/>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1"/>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1"/>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1"/>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1"/>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1"/>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1"/>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1"/>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1"/>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1"/>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1"/>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1"/>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1"/>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1"/>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1"/>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1"/>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1"/>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1"/>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1"/>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1"/>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1"/>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61"/>
          <p:cNvGrpSpPr/>
          <p:nvPr/>
        </p:nvGrpSpPr>
        <p:grpSpPr>
          <a:xfrm>
            <a:off x="8045175" y="3192167"/>
            <a:ext cx="263316" cy="354807"/>
            <a:chOff x="8061450" y="3345742"/>
            <a:chExt cx="263316" cy="354807"/>
          </a:xfrm>
        </p:grpSpPr>
        <p:sp>
          <p:nvSpPr>
            <p:cNvPr id="12359" name="Google Shape;12359;p61"/>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1"/>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1"/>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1"/>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1"/>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1"/>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1"/>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1"/>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1"/>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1"/>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1"/>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1"/>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1"/>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1"/>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1"/>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1"/>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61"/>
          <p:cNvGrpSpPr/>
          <p:nvPr/>
        </p:nvGrpSpPr>
        <p:grpSpPr>
          <a:xfrm>
            <a:off x="8049678" y="2726336"/>
            <a:ext cx="263081" cy="354754"/>
            <a:chOff x="8065953" y="2879911"/>
            <a:chExt cx="263081" cy="354754"/>
          </a:xfrm>
        </p:grpSpPr>
        <p:sp>
          <p:nvSpPr>
            <p:cNvPr id="12376" name="Google Shape;12376;p61"/>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1"/>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1"/>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1"/>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1"/>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1"/>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1"/>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1"/>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1"/>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1"/>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1"/>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1"/>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1"/>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1"/>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1"/>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1"/>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61"/>
          <p:cNvGrpSpPr/>
          <p:nvPr/>
        </p:nvGrpSpPr>
        <p:grpSpPr>
          <a:xfrm>
            <a:off x="8047924" y="4114743"/>
            <a:ext cx="270308" cy="354493"/>
            <a:chOff x="8064199" y="4268318"/>
            <a:chExt cx="270308" cy="354493"/>
          </a:xfrm>
        </p:grpSpPr>
        <p:sp>
          <p:nvSpPr>
            <p:cNvPr id="12393" name="Google Shape;12393;p61"/>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1"/>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1"/>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1"/>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1"/>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1"/>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1"/>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1"/>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1"/>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1"/>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1"/>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1"/>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1"/>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1"/>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1"/>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1"/>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1"/>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1"/>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1" name="Google Shape;12411;p61"/>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2412" name="Google Shape;12412;p61"/>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6"/>
        <p:cNvGrpSpPr/>
        <p:nvPr/>
      </p:nvGrpSpPr>
      <p:grpSpPr>
        <a:xfrm>
          <a:off x="0" y="0"/>
          <a:ext cx="0" cy="0"/>
          <a:chOff x="0" y="0"/>
          <a:chExt cx="0" cy="0"/>
        </a:xfrm>
      </p:grpSpPr>
      <p:grpSp>
        <p:nvGrpSpPr>
          <p:cNvPr id="12417" name="Google Shape;12417;p62"/>
          <p:cNvGrpSpPr/>
          <p:nvPr/>
        </p:nvGrpSpPr>
        <p:grpSpPr>
          <a:xfrm>
            <a:off x="3507933" y="3164345"/>
            <a:ext cx="381482" cy="366926"/>
            <a:chOff x="3511608" y="3348218"/>
            <a:chExt cx="381482" cy="366926"/>
          </a:xfrm>
        </p:grpSpPr>
        <p:sp>
          <p:nvSpPr>
            <p:cNvPr id="12418" name="Google Shape;12418;p62"/>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2"/>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2"/>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2"/>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2"/>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2"/>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2"/>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2"/>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2"/>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2"/>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2"/>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2"/>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2"/>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2"/>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2"/>
          <p:cNvGrpSpPr/>
          <p:nvPr/>
        </p:nvGrpSpPr>
        <p:grpSpPr>
          <a:xfrm>
            <a:off x="1846141" y="3623467"/>
            <a:ext cx="163616" cy="366665"/>
            <a:chOff x="1849816" y="3807339"/>
            <a:chExt cx="163616" cy="366665"/>
          </a:xfrm>
        </p:grpSpPr>
        <p:sp>
          <p:nvSpPr>
            <p:cNvPr id="12433" name="Google Shape;12433;p62"/>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2"/>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2"/>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2"/>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2"/>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2"/>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2"/>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2"/>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2"/>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2"/>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2"/>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2"/>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2"/>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2"/>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62"/>
          <p:cNvGrpSpPr/>
          <p:nvPr/>
        </p:nvGrpSpPr>
        <p:grpSpPr>
          <a:xfrm>
            <a:off x="2271082" y="3623441"/>
            <a:ext cx="202292" cy="366430"/>
            <a:chOff x="2274757" y="3807313"/>
            <a:chExt cx="202292" cy="366430"/>
          </a:xfrm>
        </p:grpSpPr>
        <p:sp>
          <p:nvSpPr>
            <p:cNvPr id="12448" name="Google Shape;12448;p62"/>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2"/>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2"/>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2"/>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2"/>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2"/>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2"/>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2"/>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2"/>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2"/>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62"/>
          <p:cNvGrpSpPr/>
          <p:nvPr/>
        </p:nvGrpSpPr>
        <p:grpSpPr>
          <a:xfrm>
            <a:off x="3969041" y="3164345"/>
            <a:ext cx="366404" cy="366665"/>
            <a:chOff x="3972716" y="3348218"/>
            <a:chExt cx="366404" cy="366665"/>
          </a:xfrm>
        </p:grpSpPr>
        <p:sp>
          <p:nvSpPr>
            <p:cNvPr id="12459" name="Google Shape;12459;p62"/>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2"/>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2"/>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2"/>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2"/>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2"/>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2"/>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2"/>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2"/>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2"/>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2"/>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2"/>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2"/>
          <p:cNvGrpSpPr/>
          <p:nvPr/>
        </p:nvGrpSpPr>
        <p:grpSpPr>
          <a:xfrm>
            <a:off x="862853" y="3164476"/>
            <a:ext cx="317405" cy="366534"/>
            <a:chOff x="866528" y="3348348"/>
            <a:chExt cx="317405" cy="366534"/>
          </a:xfrm>
        </p:grpSpPr>
        <p:sp>
          <p:nvSpPr>
            <p:cNvPr id="12472" name="Google Shape;12472;p62"/>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2"/>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2"/>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2"/>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2"/>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2"/>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2"/>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2"/>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2"/>
          <p:cNvGrpSpPr/>
          <p:nvPr/>
        </p:nvGrpSpPr>
        <p:grpSpPr>
          <a:xfrm>
            <a:off x="1313143" y="3164423"/>
            <a:ext cx="310872" cy="366848"/>
            <a:chOff x="1316818" y="3348296"/>
            <a:chExt cx="310872" cy="366848"/>
          </a:xfrm>
        </p:grpSpPr>
        <p:sp>
          <p:nvSpPr>
            <p:cNvPr id="12481" name="Google Shape;12481;p62"/>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2"/>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2"/>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2"/>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2"/>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2"/>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2"/>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2"/>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2"/>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2"/>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2"/>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2"/>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2"/>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2"/>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2"/>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2"/>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2"/>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2"/>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2"/>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2"/>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2"/>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2"/>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2"/>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2"/>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62"/>
          <p:cNvGrpSpPr/>
          <p:nvPr/>
        </p:nvGrpSpPr>
        <p:grpSpPr>
          <a:xfrm>
            <a:off x="3101573" y="3164371"/>
            <a:ext cx="305620" cy="366430"/>
            <a:chOff x="3105248" y="3348244"/>
            <a:chExt cx="305620" cy="366430"/>
          </a:xfrm>
        </p:grpSpPr>
        <p:sp>
          <p:nvSpPr>
            <p:cNvPr id="12506" name="Google Shape;12506;p62"/>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2"/>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2"/>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2"/>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2"/>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2"/>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2"/>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2"/>
          <p:cNvGrpSpPr/>
          <p:nvPr/>
        </p:nvGrpSpPr>
        <p:grpSpPr>
          <a:xfrm>
            <a:off x="2658313" y="3164345"/>
            <a:ext cx="304078" cy="366665"/>
            <a:chOff x="2661988" y="3348218"/>
            <a:chExt cx="304078" cy="366665"/>
          </a:xfrm>
        </p:grpSpPr>
        <p:sp>
          <p:nvSpPr>
            <p:cNvPr id="12514" name="Google Shape;12514;p62"/>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2"/>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2"/>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2"/>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2"/>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2"/>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2"/>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2"/>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2"/>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2"/>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2"/>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2"/>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2"/>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2"/>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2"/>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2"/>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2"/>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2"/>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2"/>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3" name="Google Shape;12533;p62"/>
          <p:cNvGrpSpPr/>
          <p:nvPr/>
        </p:nvGrpSpPr>
        <p:grpSpPr>
          <a:xfrm>
            <a:off x="2209252" y="3165024"/>
            <a:ext cx="307606" cy="366482"/>
            <a:chOff x="2212927" y="3348897"/>
            <a:chExt cx="307606" cy="366482"/>
          </a:xfrm>
        </p:grpSpPr>
        <p:sp>
          <p:nvSpPr>
            <p:cNvPr id="12534" name="Google Shape;12534;p62"/>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2"/>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2"/>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2"/>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2"/>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2"/>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2"/>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2"/>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2"/>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2"/>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2"/>
          <p:cNvGrpSpPr/>
          <p:nvPr/>
        </p:nvGrpSpPr>
        <p:grpSpPr>
          <a:xfrm>
            <a:off x="1760714" y="3164345"/>
            <a:ext cx="310114" cy="366665"/>
            <a:chOff x="1764389" y="3348218"/>
            <a:chExt cx="310114" cy="366665"/>
          </a:xfrm>
        </p:grpSpPr>
        <p:sp>
          <p:nvSpPr>
            <p:cNvPr id="12545" name="Google Shape;12545;p62"/>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2"/>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2"/>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2"/>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2"/>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2"/>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2"/>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2"/>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2"/>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2"/>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2"/>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2"/>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2"/>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2"/>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2"/>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2"/>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2"/>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2"/>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2"/>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2"/>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2"/>
          <p:cNvGrpSpPr/>
          <p:nvPr/>
        </p:nvGrpSpPr>
        <p:grpSpPr>
          <a:xfrm>
            <a:off x="2773897" y="3623415"/>
            <a:ext cx="81716" cy="366717"/>
            <a:chOff x="2777572" y="3807287"/>
            <a:chExt cx="81716" cy="366717"/>
          </a:xfrm>
        </p:grpSpPr>
        <p:sp>
          <p:nvSpPr>
            <p:cNvPr id="12566" name="Google Shape;12566;p62"/>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2"/>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2"/>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2"/>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2"/>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2"/>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2"/>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2"/>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2"/>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2"/>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2"/>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62"/>
          <p:cNvGrpSpPr/>
          <p:nvPr/>
        </p:nvGrpSpPr>
        <p:grpSpPr>
          <a:xfrm>
            <a:off x="3930339" y="4145908"/>
            <a:ext cx="366665" cy="256334"/>
            <a:chOff x="3934014" y="4329780"/>
            <a:chExt cx="366665" cy="256334"/>
          </a:xfrm>
        </p:grpSpPr>
        <p:sp>
          <p:nvSpPr>
            <p:cNvPr id="12578" name="Google Shape;12578;p62"/>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2"/>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2"/>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2"/>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2"/>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2"/>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2"/>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2"/>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2"/>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2"/>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2"/>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2"/>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2"/>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62"/>
          <p:cNvGrpSpPr/>
          <p:nvPr/>
        </p:nvGrpSpPr>
        <p:grpSpPr>
          <a:xfrm>
            <a:off x="943995" y="3623467"/>
            <a:ext cx="194295" cy="366404"/>
            <a:chOff x="947670" y="3807339"/>
            <a:chExt cx="194295" cy="366404"/>
          </a:xfrm>
        </p:grpSpPr>
        <p:sp>
          <p:nvSpPr>
            <p:cNvPr id="12592" name="Google Shape;12592;p62"/>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2"/>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2"/>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2"/>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2"/>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2"/>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2"/>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2"/>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2"/>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2"/>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62"/>
          <p:cNvGrpSpPr/>
          <p:nvPr/>
        </p:nvGrpSpPr>
        <p:grpSpPr>
          <a:xfrm>
            <a:off x="3416704" y="4102685"/>
            <a:ext cx="368939" cy="342283"/>
            <a:chOff x="3420379" y="4286557"/>
            <a:chExt cx="368939" cy="342283"/>
          </a:xfrm>
        </p:grpSpPr>
        <p:sp>
          <p:nvSpPr>
            <p:cNvPr id="12603" name="Google Shape;12603;p62"/>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2"/>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2"/>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2"/>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2"/>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2"/>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2"/>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2"/>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2"/>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2"/>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2"/>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2"/>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2"/>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2"/>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2"/>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2"/>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2"/>
          <p:cNvGrpSpPr/>
          <p:nvPr/>
        </p:nvGrpSpPr>
        <p:grpSpPr>
          <a:xfrm>
            <a:off x="3961515" y="3658380"/>
            <a:ext cx="369801" cy="296813"/>
            <a:chOff x="3965190" y="3842252"/>
            <a:chExt cx="369801" cy="296813"/>
          </a:xfrm>
        </p:grpSpPr>
        <p:sp>
          <p:nvSpPr>
            <p:cNvPr id="12620" name="Google Shape;12620;p62"/>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2"/>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2"/>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2"/>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2"/>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2"/>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2"/>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2"/>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2"/>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2"/>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2"/>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2"/>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2"/>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2"/>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2"/>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2"/>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2"/>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2"/>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2"/>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2"/>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2"/>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62"/>
          <p:cNvGrpSpPr/>
          <p:nvPr/>
        </p:nvGrpSpPr>
        <p:grpSpPr>
          <a:xfrm>
            <a:off x="3502915" y="3649939"/>
            <a:ext cx="396796" cy="313407"/>
            <a:chOff x="3506590" y="3833812"/>
            <a:chExt cx="396796" cy="313407"/>
          </a:xfrm>
        </p:grpSpPr>
        <p:sp>
          <p:nvSpPr>
            <p:cNvPr id="12642" name="Google Shape;12642;p62"/>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2"/>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2"/>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2"/>
          <p:cNvGrpSpPr/>
          <p:nvPr/>
        </p:nvGrpSpPr>
        <p:grpSpPr>
          <a:xfrm>
            <a:off x="2765613" y="1781491"/>
            <a:ext cx="104556" cy="366665"/>
            <a:chOff x="2769288" y="1965364"/>
            <a:chExt cx="104556" cy="366665"/>
          </a:xfrm>
        </p:grpSpPr>
        <p:sp>
          <p:nvSpPr>
            <p:cNvPr id="12646" name="Google Shape;12646;p62"/>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2"/>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2"/>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2"/>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2"/>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2"/>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2"/>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2"/>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2"/>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2"/>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2"/>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2"/>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62"/>
          <p:cNvGrpSpPr/>
          <p:nvPr/>
        </p:nvGrpSpPr>
        <p:grpSpPr>
          <a:xfrm>
            <a:off x="3963004" y="1826988"/>
            <a:ext cx="367162" cy="275698"/>
            <a:chOff x="3966679" y="2010861"/>
            <a:chExt cx="367162" cy="275698"/>
          </a:xfrm>
        </p:grpSpPr>
        <p:sp>
          <p:nvSpPr>
            <p:cNvPr id="12659" name="Google Shape;12659;p62"/>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2"/>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2"/>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2"/>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2"/>
          <p:cNvGrpSpPr/>
          <p:nvPr/>
        </p:nvGrpSpPr>
        <p:grpSpPr>
          <a:xfrm>
            <a:off x="1748902" y="1841622"/>
            <a:ext cx="366404" cy="246220"/>
            <a:chOff x="1752577" y="2025495"/>
            <a:chExt cx="366404" cy="246220"/>
          </a:xfrm>
        </p:grpSpPr>
        <p:sp>
          <p:nvSpPr>
            <p:cNvPr id="12664" name="Google Shape;12664;p62"/>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2"/>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2"/>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2"/>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2"/>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2"/>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2"/>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2"/>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2"/>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2"/>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2"/>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2"/>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2"/>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2"/>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2"/>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2"/>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62"/>
          <p:cNvGrpSpPr/>
          <p:nvPr/>
        </p:nvGrpSpPr>
        <p:grpSpPr>
          <a:xfrm>
            <a:off x="1305878" y="1885708"/>
            <a:ext cx="366404" cy="158363"/>
            <a:chOff x="1309553" y="2069580"/>
            <a:chExt cx="366404" cy="158363"/>
          </a:xfrm>
        </p:grpSpPr>
        <p:sp>
          <p:nvSpPr>
            <p:cNvPr id="12681" name="Google Shape;12681;p62"/>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2"/>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2"/>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2"/>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2"/>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2"/>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2"/>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2"/>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2"/>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2"/>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2"/>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2"/>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2"/>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2"/>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2"/>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2"/>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2"/>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2"/>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2"/>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2"/>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2"/>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2"/>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2"/>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2"/>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2"/>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2"/>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62"/>
          <p:cNvGrpSpPr/>
          <p:nvPr/>
        </p:nvGrpSpPr>
        <p:grpSpPr>
          <a:xfrm>
            <a:off x="862853" y="1904889"/>
            <a:ext cx="366639" cy="119635"/>
            <a:chOff x="866528" y="2088762"/>
            <a:chExt cx="366639" cy="119635"/>
          </a:xfrm>
        </p:grpSpPr>
        <p:sp>
          <p:nvSpPr>
            <p:cNvPr id="12708" name="Google Shape;12708;p62"/>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2"/>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2"/>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2"/>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2"/>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2"/>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2"/>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2"/>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2"/>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2"/>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2"/>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2"/>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2"/>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2"/>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62"/>
          <p:cNvGrpSpPr/>
          <p:nvPr/>
        </p:nvGrpSpPr>
        <p:grpSpPr>
          <a:xfrm>
            <a:off x="2325594" y="1781439"/>
            <a:ext cx="98807" cy="366273"/>
            <a:chOff x="2329269" y="1965312"/>
            <a:chExt cx="98807" cy="366273"/>
          </a:xfrm>
        </p:grpSpPr>
        <p:sp>
          <p:nvSpPr>
            <p:cNvPr id="12723" name="Google Shape;12723;p62"/>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2"/>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2"/>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62"/>
          <p:cNvGrpSpPr/>
          <p:nvPr/>
        </p:nvGrpSpPr>
        <p:grpSpPr>
          <a:xfrm>
            <a:off x="3204378" y="1781099"/>
            <a:ext cx="112344" cy="366926"/>
            <a:chOff x="3208053" y="1964972"/>
            <a:chExt cx="112344" cy="366926"/>
          </a:xfrm>
        </p:grpSpPr>
        <p:sp>
          <p:nvSpPr>
            <p:cNvPr id="12727" name="Google Shape;12727;p62"/>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2"/>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2"/>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2"/>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2"/>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2"/>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2"/>
          <p:cNvGrpSpPr/>
          <p:nvPr/>
        </p:nvGrpSpPr>
        <p:grpSpPr>
          <a:xfrm>
            <a:off x="3221704" y="3623467"/>
            <a:ext cx="72413" cy="366404"/>
            <a:chOff x="3225379" y="3807339"/>
            <a:chExt cx="72413" cy="366404"/>
          </a:xfrm>
        </p:grpSpPr>
        <p:sp>
          <p:nvSpPr>
            <p:cNvPr id="12734" name="Google Shape;12734;p62"/>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2"/>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2"/>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2"/>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2"/>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2"/>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2"/>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2"/>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2"/>
          <p:cNvGrpSpPr/>
          <p:nvPr/>
        </p:nvGrpSpPr>
        <p:grpSpPr>
          <a:xfrm>
            <a:off x="3520241" y="1827223"/>
            <a:ext cx="366665" cy="275201"/>
            <a:chOff x="3523916" y="2011096"/>
            <a:chExt cx="366665" cy="275201"/>
          </a:xfrm>
        </p:grpSpPr>
        <p:sp>
          <p:nvSpPr>
            <p:cNvPr id="12743" name="Google Shape;12743;p62"/>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2"/>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2"/>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2"/>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2"/>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2"/>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2"/>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2"/>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2"/>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2"/>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2"/>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2"/>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2"/>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2"/>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2"/>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2"/>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2"/>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2"/>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2"/>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2"/>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62"/>
          <p:cNvGrpSpPr/>
          <p:nvPr/>
        </p:nvGrpSpPr>
        <p:grpSpPr>
          <a:xfrm>
            <a:off x="1739102" y="1316124"/>
            <a:ext cx="393791" cy="366744"/>
            <a:chOff x="1742777" y="1499997"/>
            <a:chExt cx="393791" cy="366744"/>
          </a:xfrm>
        </p:grpSpPr>
        <p:sp>
          <p:nvSpPr>
            <p:cNvPr id="12764" name="Google Shape;12764;p62"/>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2"/>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2"/>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2"/>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2"/>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2"/>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2"/>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2"/>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2"/>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2"/>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2"/>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2"/>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2"/>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2"/>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62"/>
          <p:cNvGrpSpPr/>
          <p:nvPr/>
        </p:nvGrpSpPr>
        <p:grpSpPr>
          <a:xfrm>
            <a:off x="4010774" y="1316124"/>
            <a:ext cx="319914" cy="366639"/>
            <a:chOff x="4014449" y="1499997"/>
            <a:chExt cx="319914" cy="366639"/>
          </a:xfrm>
        </p:grpSpPr>
        <p:sp>
          <p:nvSpPr>
            <p:cNvPr id="12779" name="Google Shape;12779;p62"/>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2"/>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2"/>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2"/>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2"/>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62"/>
          <p:cNvGrpSpPr/>
          <p:nvPr/>
        </p:nvGrpSpPr>
        <p:grpSpPr>
          <a:xfrm>
            <a:off x="862592" y="1407588"/>
            <a:ext cx="367397" cy="183711"/>
            <a:chOff x="866267" y="1591460"/>
            <a:chExt cx="367397" cy="183711"/>
          </a:xfrm>
        </p:grpSpPr>
        <p:sp>
          <p:nvSpPr>
            <p:cNvPr id="12785" name="Google Shape;12785;p62"/>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2"/>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2"/>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2"/>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2"/>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2"/>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2"/>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2"/>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2"/>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2"/>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2"/>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2"/>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2"/>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2"/>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2"/>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2"/>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2"/>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2"/>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2"/>
          <p:cNvGrpSpPr/>
          <p:nvPr/>
        </p:nvGrpSpPr>
        <p:grpSpPr>
          <a:xfrm>
            <a:off x="3114168" y="1316019"/>
            <a:ext cx="327440" cy="366744"/>
            <a:chOff x="3117843" y="1499892"/>
            <a:chExt cx="327440" cy="366744"/>
          </a:xfrm>
        </p:grpSpPr>
        <p:sp>
          <p:nvSpPr>
            <p:cNvPr id="12804" name="Google Shape;12804;p62"/>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2"/>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2"/>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2"/>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2"/>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2"/>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2"/>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62"/>
          <p:cNvGrpSpPr/>
          <p:nvPr/>
        </p:nvGrpSpPr>
        <p:grpSpPr>
          <a:xfrm>
            <a:off x="2663330" y="1316124"/>
            <a:ext cx="336770" cy="366639"/>
            <a:chOff x="2667005" y="1499997"/>
            <a:chExt cx="336770" cy="366639"/>
          </a:xfrm>
        </p:grpSpPr>
        <p:sp>
          <p:nvSpPr>
            <p:cNvPr id="12812" name="Google Shape;12812;p62"/>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2"/>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2"/>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2"/>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2"/>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2"/>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2"/>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2"/>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2"/>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2"/>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2"/>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2"/>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2"/>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2"/>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2"/>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2"/>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2"/>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2"/>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2"/>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2"/>
          <p:cNvGrpSpPr/>
          <p:nvPr/>
        </p:nvGrpSpPr>
        <p:grpSpPr>
          <a:xfrm>
            <a:off x="3561191" y="1316124"/>
            <a:ext cx="326473" cy="366639"/>
            <a:chOff x="3564866" y="1499997"/>
            <a:chExt cx="326473" cy="366639"/>
          </a:xfrm>
        </p:grpSpPr>
        <p:sp>
          <p:nvSpPr>
            <p:cNvPr id="12832" name="Google Shape;12832;p62"/>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2"/>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2"/>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2"/>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2"/>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2"/>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2"/>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2"/>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2"/>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62"/>
          <p:cNvGrpSpPr/>
          <p:nvPr/>
        </p:nvGrpSpPr>
        <p:grpSpPr>
          <a:xfrm>
            <a:off x="1310399" y="1316124"/>
            <a:ext cx="364392" cy="366639"/>
            <a:chOff x="1314074" y="1499997"/>
            <a:chExt cx="364392" cy="366639"/>
          </a:xfrm>
        </p:grpSpPr>
        <p:sp>
          <p:nvSpPr>
            <p:cNvPr id="12842" name="Google Shape;12842;p62"/>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2"/>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2"/>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2"/>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2"/>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2"/>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2"/>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2"/>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2"/>
          <p:cNvGrpSpPr/>
          <p:nvPr/>
        </p:nvGrpSpPr>
        <p:grpSpPr>
          <a:xfrm>
            <a:off x="2216804" y="1316124"/>
            <a:ext cx="337005" cy="366639"/>
            <a:chOff x="2220479" y="1499997"/>
            <a:chExt cx="337005" cy="366639"/>
          </a:xfrm>
        </p:grpSpPr>
        <p:sp>
          <p:nvSpPr>
            <p:cNvPr id="12855" name="Google Shape;12855;p62"/>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2"/>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2"/>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2"/>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2"/>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2"/>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2"/>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2"/>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2"/>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2"/>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2"/>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62"/>
          <p:cNvGrpSpPr/>
          <p:nvPr/>
        </p:nvGrpSpPr>
        <p:grpSpPr>
          <a:xfrm>
            <a:off x="4101480" y="2242103"/>
            <a:ext cx="87230" cy="366430"/>
            <a:chOff x="4105155" y="2425976"/>
            <a:chExt cx="87230" cy="366430"/>
          </a:xfrm>
        </p:grpSpPr>
        <p:sp>
          <p:nvSpPr>
            <p:cNvPr id="12867" name="Google Shape;12867;p62"/>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2"/>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2"/>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2"/>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2"/>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2"/>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62"/>
          <p:cNvGrpSpPr/>
          <p:nvPr/>
        </p:nvGrpSpPr>
        <p:grpSpPr>
          <a:xfrm>
            <a:off x="1804434" y="2242129"/>
            <a:ext cx="267884" cy="366639"/>
            <a:chOff x="1808109" y="2426002"/>
            <a:chExt cx="267884" cy="366639"/>
          </a:xfrm>
        </p:grpSpPr>
        <p:sp>
          <p:nvSpPr>
            <p:cNvPr id="12874" name="Google Shape;12874;p62"/>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2"/>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2"/>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2"/>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2"/>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2"/>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2"/>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2"/>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2"/>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2"/>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2"/>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2"/>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2"/>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2"/>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2"/>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2"/>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2"/>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2"/>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2"/>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2"/>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2"/>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62"/>
          <p:cNvGrpSpPr/>
          <p:nvPr/>
        </p:nvGrpSpPr>
        <p:grpSpPr>
          <a:xfrm>
            <a:off x="3599893" y="2242129"/>
            <a:ext cx="207597" cy="366639"/>
            <a:chOff x="3603568" y="2426002"/>
            <a:chExt cx="207597" cy="366639"/>
          </a:xfrm>
        </p:grpSpPr>
        <p:sp>
          <p:nvSpPr>
            <p:cNvPr id="12896" name="Google Shape;12896;p62"/>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2"/>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2"/>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2"/>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2"/>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2"/>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62"/>
          <p:cNvGrpSpPr/>
          <p:nvPr/>
        </p:nvGrpSpPr>
        <p:grpSpPr>
          <a:xfrm>
            <a:off x="2242440" y="2242129"/>
            <a:ext cx="274417" cy="366404"/>
            <a:chOff x="2246115" y="2426002"/>
            <a:chExt cx="274417" cy="366404"/>
          </a:xfrm>
        </p:grpSpPr>
        <p:sp>
          <p:nvSpPr>
            <p:cNvPr id="12903" name="Google Shape;12903;p62"/>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2"/>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2"/>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2"/>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2"/>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2"/>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2"/>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2"/>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62"/>
          <p:cNvGrpSpPr/>
          <p:nvPr/>
        </p:nvGrpSpPr>
        <p:grpSpPr>
          <a:xfrm>
            <a:off x="2692991" y="2242129"/>
            <a:ext cx="256099" cy="366639"/>
            <a:chOff x="2696666" y="2426002"/>
            <a:chExt cx="256099" cy="366639"/>
          </a:xfrm>
        </p:grpSpPr>
        <p:sp>
          <p:nvSpPr>
            <p:cNvPr id="12912" name="Google Shape;12912;p62"/>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2"/>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2"/>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2"/>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2"/>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2"/>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62"/>
          <p:cNvGrpSpPr/>
          <p:nvPr/>
        </p:nvGrpSpPr>
        <p:grpSpPr>
          <a:xfrm>
            <a:off x="3145397" y="2242129"/>
            <a:ext cx="225863" cy="366430"/>
            <a:chOff x="3149072" y="2426002"/>
            <a:chExt cx="225863" cy="366430"/>
          </a:xfrm>
        </p:grpSpPr>
        <p:sp>
          <p:nvSpPr>
            <p:cNvPr id="12919" name="Google Shape;12919;p62"/>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2"/>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2"/>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2"/>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2"/>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2"/>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2"/>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2"/>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2"/>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2"/>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2"/>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62"/>
          <p:cNvGrpSpPr/>
          <p:nvPr/>
        </p:nvGrpSpPr>
        <p:grpSpPr>
          <a:xfrm>
            <a:off x="1357881" y="2242051"/>
            <a:ext cx="283224" cy="366482"/>
            <a:chOff x="1361556" y="2425923"/>
            <a:chExt cx="283224" cy="366482"/>
          </a:xfrm>
        </p:grpSpPr>
        <p:sp>
          <p:nvSpPr>
            <p:cNvPr id="12931" name="Google Shape;12931;p62"/>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2"/>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2"/>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2"/>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2"/>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2"/>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2"/>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2"/>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2"/>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2"/>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2"/>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2"/>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2"/>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2"/>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2"/>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2"/>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2"/>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2"/>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2"/>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2"/>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62"/>
          <p:cNvGrpSpPr/>
          <p:nvPr/>
        </p:nvGrpSpPr>
        <p:grpSpPr>
          <a:xfrm>
            <a:off x="3970060" y="2707183"/>
            <a:ext cx="361883" cy="366979"/>
            <a:chOff x="3973735" y="2891056"/>
            <a:chExt cx="361883" cy="366979"/>
          </a:xfrm>
        </p:grpSpPr>
        <p:sp>
          <p:nvSpPr>
            <p:cNvPr id="12952" name="Google Shape;12952;p62"/>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2"/>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2"/>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2"/>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2"/>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2"/>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2"/>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2"/>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2"/>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2"/>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2"/>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2"/>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2"/>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2"/>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2"/>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2"/>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2"/>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62"/>
          <p:cNvGrpSpPr/>
          <p:nvPr/>
        </p:nvGrpSpPr>
        <p:grpSpPr>
          <a:xfrm>
            <a:off x="3524266" y="2732871"/>
            <a:ext cx="366665" cy="315654"/>
            <a:chOff x="3527941" y="2916744"/>
            <a:chExt cx="366665" cy="315654"/>
          </a:xfrm>
        </p:grpSpPr>
        <p:sp>
          <p:nvSpPr>
            <p:cNvPr id="12970" name="Google Shape;12970;p62"/>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2"/>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2"/>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2"/>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2"/>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2"/>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2"/>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2"/>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2"/>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2"/>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2"/>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2"/>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2"/>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2"/>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2"/>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2"/>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2"/>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2"/>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2"/>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2"/>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2"/>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2"/>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2"/>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2"/>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2"/>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2"/>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2"/>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2"/>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2"/>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2"/>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62"/>
          <p:cNvGrpSpPr/>
          <p:nvPr/>
        </p:nvGrpSpPr>
        <p:grpSpPr>
          <a:xfrm>
            <a:off x="2637198" y="2707758"/>
            <a:ext cx="366404" cy="366404"/>
            <a:chOff x="2640873" y="2891631"/>
            <a:chExt cx="366404" cy="366404"/>
          </a:xfrm>
        </p:grpSpPr>
        <p:sp>
          <p:nvSpPr>
            <p:cNvPr id="13001" name="Google Shape;13001;p62"/>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2"/>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2"/>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2"/>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2"/>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2"/>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2"/>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2"/>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2"/>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2"/>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2"/>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2"/>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2"/>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2"/>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5" name="Google Shape;13015;p62"/>
          <p:cNvGrpSpPr/>
          <p:nvPr/>
        </p:nvGrpSpPr>
        <p:grpSpPr>
          <a:xfrm>
            <a:off x="2193416" y="2754248"/>
            <a:ext cx="366665" cy="273189"/>
            <a:chOff x="2197091" y="2938120"/>
            <a:chExt cx="366665" cy="273189"/>
          </a:xfrm>
        </p:grpSpPr>
        <p:sp>
          <p:nvSpPr>
            <p:cNvPr id="13016" name="Google Shape;13016;p62"/>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2"/>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2"/>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2"/>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2"/>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2"/>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2"/>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2"/>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2"/>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2"/>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2"/>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2"/>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2"/>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2"/>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2"/>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2"/>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2"/>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2"/>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2"/>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2"/>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2"/>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2"/>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2"/>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2"/>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62"/>
          <p:cNvGrpSpPr/>
          <p:nvPr/>
        </p:nvGrpSpPr>
        <p:grpSpPr>
          <a:xfrm>
            <a:off x="1749895" y="2708254"/>
            <a:ext cx="366665" cy="365202"/>
            <a:chOff x="1753570" y="2892127"/>
            <a:chExt cx="366665" cy="365202"/>
          </a:xfrm>
        </p:grpSpPr>
        <p:sp>
          <p:nvSpPr>
            <p:cNvPr id="13041" name="Google Shape;13041;p62"/>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2"/>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2"/>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2"/>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2"/>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2"/>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2"/>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2"/>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2"/>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2"/>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2"/>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2"/>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2"/>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2"/>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2"/>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2"/>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2"/>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2"/>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62"/>
          <p:cNvGrpSpPr/>
          <p:nvPr/>
        </p:nvGrpSpPr>
        <p:grpSpPr>
          <a:xfrm>
            <a:off x="1300076" y="3623467"/>
            <a:ext cx="367684" cy="366561"/>
            <a:chOff x="1303751" y="3807339"/>
            <a:chExt cx="367684" cy="366561"/>
          </a:xfrm>
        </p:grpSpPr>
        <p:sp>
          <p:nvSpPr>
            <p:cNvPr id="13060" name="Google Shape;13060;p62"/>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2"/>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2"/>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2"/>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2"/>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2"/>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2"/>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2"/>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2"/>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2"/>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2"/>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2"/>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2"/>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2"/>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2"/>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2"/>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2"/>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2"/>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2"/>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2"/>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2"/>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2"/>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2"/>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2"/>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2"/>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2"/>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2"/>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2"/>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2"/>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2"/>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2"/>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2"/>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2"/>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2"/>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2"/>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2"/>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2"/>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2"/>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2"/>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2"/>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2"/>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1" name="Google Shape;13101;p62"/>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2" name="Google Shape;13102;p62"/>
          <p:cNvGrpSpPr/>
          <p:nvPr/>
        </p:nvGrpSpPr>
        <p:grpSpPr>
          <a:xfrm>
            <a:off x="1306374" y="2707549"/>
            <a:ext cx="384749" cy="366613"/>
            <a:chOff x="1310049" y="2891421"/>
            <a:chExt cx="384749" cy="366613"/>
          </a:xfrm>
        </p:grpSpPr>
        <p:sp>
          <p:nvSpPr>
            <p:cNvPr id="13103" name="Google Shape;13103;p62"/>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2"/>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2"/>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2"/>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2"/>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2"/>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2"/>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2"/>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2"/>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2"/>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2"/>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2"/>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2"/>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2"/>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62"/>
          <p:cNvGrpSpPr/>
          <p:nvPr/>
        </p:nvGrpSpPr>
        <p:grpSpPr>
          <a:xfrm>
            <a:off x="845998" y="2707470"/>
            <a:ext cx="383468" cy="366665"/>
            <a:chOff x="849673" y="2891343"/>
            <a:chExt cx="383468" cy="366665"/>
          </a:xfrm>
        </p:grpSpPr>
        <p:sp>
          <p:nvSpPr>
            <p:cNvPr id="13118" name="Google Shape;13118;p62"/>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2"/>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2"/>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2"/>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2"/>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2"/>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2"/>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2"/>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2"/>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2"/>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2"/>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2"/>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62"/>
          <p:cNvGrpSpPr/>
          <p:nvPr/>
        </p:nvGrpSpPr>
        <p:grpSpPr>
          <a:xfrm>
            <a:off x="916582" y="2242129"/>
            <a:ext cx="278024" cy="366508"/>
            <a:chOff x="920257" y="2426002"/>
            <a:chExt cx="278024" cy="366508"/>
          </a:xfrm>
        </p:grpSpPr>
        <p:sp>
          <p:nvSpPr>
            <p:cNvPr id="13131" name="Google Shape;13131;p62"/>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2"/>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2"/>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2"/>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2"/>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2"/>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2"/>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2"/>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2"/>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2"/>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2"/>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2"/>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2"/>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4" name="Google Shape;13144;p62"/>
          <p:cNvGrpSpPr/>
          <p:nvPr/>
        </p:nvGrpSpPr>
        <p:grpSpPr>
          <a:xfrm>
            <a:off x="862853" y="4090611"/>
            <a:ext cx="349810" cy="366665"/>
            <a:chOff x="866528" y="4274484"/>
            <a:chExt cx="349810" cy="366665"/>
          </a:xfrm>
        </p:grpSpPr>
        <p:sp>
          <p:nvSpPr>
            <p:cNvPr id="13145" name="Google Shape;13145;p62"/>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2"/>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2"/>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2"/>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2"/>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2"/>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2"/>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2"/>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2"/>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2"/>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2"/>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6" name="Google Shape;13156;p62"/>
          <p:cNvGrpSpPr/>
          <p:nvPr/>
        </p:nvGrpSpPr>
        <p:grpSpPr>
          <a:xfrm>
            <a:off x="1385033" y="4090611"/>
            <a:ext cx="330210" cy="366665"/>
            <a:chOff x="1388708" y="4274484"/>
            <a:chExt cx="330210" cy="366665"/>
          </a:xfrm>
        </p:grpSpPr>
        <p:sp>
          <p:nvSpPr>
            <p:cNvPr id="13157" name="Google Shape;13157;p62"/>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2"/>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2"/>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2"/>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2"/>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2"/>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2"/>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2"/>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2"/>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2"/>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2"/>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2"/>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2"/>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2"/>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2"/>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2"/>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2"/>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2"/>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2"/>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2"/>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62"/>
          <p:cNvGrpSpPr/>
          <p:nvPr/>
        </p:nvGrpSpPr>
        <p:grpSpPr>
          <a:xfrm>
            <a:off x="1871019" y="4109453"/>
            <a:ext cx="375446" cy="328982"/>
            <a:chOff x="1874694" y="4293326"/>
            <a:chExt cx="375446" cy="328982"/>
          </a:xfrm>
        </p:grpSpPr>
        <p:sp>
          <p:nvSpPr>
            <p:cNvPr id="13178" name="Google Shape;13178;p62"/>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2"/>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2"/>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2"/>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2"/>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2"/>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2"/>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2"/>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2"/>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2"/>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2"/>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2"/>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2"/>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2"/>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2"/>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2"/>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2"/>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2"/>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2"/>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2"/>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2"/>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2"/>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62"/>
          <p:cNvGrpSpPr/>
          <p:nvPr/>
        </p:nvGrpSpPr>
        <p:grpSpPr>
          <a:xfrm>
            <a:off x="2392441" y="4109218"/>
            <a:ext cx="366665" cy="329714"/>
            <a:chOff x="2396116" y="4293090"/>
            <a:chExt cx="366665" cy="329714"/>
          </a:xfrm>
        </p:grpSpPr>
        <p:sp>
          <p:nvSpPr>
            <p:cNvPr id="13201" name="Google Shape;13201;p62"/>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2"/>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2"/>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2"/>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2"/>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2"/>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2"/>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2"/>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2"/>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2"/>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2"/>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2"/>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2"/>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62"/>
          <p:cNvGrpSpPr/>
          <p:nvPr/>
        </p:nvGrpSpPr>
        <p:grpSpPr>
          <a:xfrm>
            <a:off x="2905082" y="4105951"/>
            <a:ext cx="367162" cy="336116"/>
            <a:chOff x="2908757" y="4289824"/>
            <a:chExt cx="367162" cy="336116"/>
          </a:xfrm>
        </p:grpSpPr>
        <p:sp>
          <p:nvSpPr>
            <p:cNvPr id="13215" name="Google Shape;13215;p62"/>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2"/>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2"/>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2"/>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2"/>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2"/>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2"/>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2"/>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2"/>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2"/>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2"/>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2"/>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2"/>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2"/>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2"/>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2"/>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2"/>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2"/>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2"/>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2"/>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2"/>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2"/>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2"/>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2"/>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2"/>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2"/>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2"/>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2" name="Google Shape;13242;p62"/>
          <p:cNvGrpSpPr/>
          <p:nvPr/>
        </p:nvGrpSpPr>
        <p:grpSpPr>
          <a:xfrm>
            <a:off x="3078733" y="2735667"/>
            <a:ext cx="368651" cy="310350"/>
            <a:chOff x="3082408" y="2919540"/>
            <a:chExt cx="368651" cy="310350"/>
          </a:xfrm>
        </p:grpSpPr>
        <p:sp>
          <p:nvSpPr>
            <p:cNvPr id="13243" name="Google Shape;13243;p62"/>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2"/>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2"/>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2"/>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2"/>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2"/>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2"/>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2"/>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2"/>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2"/>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2"/>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2"/>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62"/>
          <p:cNvGrpSpPr/>
          <p:nvPr/>
        </p:nvGrpSpPr>
        <p:grpSpPr>
          <a:xfrm>
            <a:off x="7067667" y="2240152"/>
            <a:ext cx="366169" cy="360498"/>
            <a:chOff x="7069130" y="2424800"/>
            <a:chExt cx="366169" cy="360498"/>
          </a:xfrm>
        </p:grpSpPr>
        <p:sp>
          <p:nvSpPr>
            <p:cNvPr id="13256" name="Google Shape;13256;p62"/>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2"/>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2"/>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2"/>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2"/>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2"/>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2"/>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2"/>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2"/>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2"/>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2"/>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2"/>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2"/>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2"/>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2"/>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2"/>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2"/>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2"/>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2"/>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2"/>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2"/>
          <p:cNvGrpSpPr/>
          <p:nvPr/>
        </p:nvGrpSpPr>
        <p:grpSpPr>
          <a:xfrm>
            <a:off x="4884192" y="2240073"/>
            <a:ext cx="281473" cy="360629"/>
            <a:chOff x="4885655" y="2424721"/>
            <a:chExt cx="281473" cy="360629"/>
          </a:xfrm>
        </p:grpSpPr>
        <p:sp>
          <p:nvSpPr>
            <p:cNvPr id="13277" name="Google Shape;13277;p62"/>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2"/>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2"/>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2"/>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2"/>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2"/>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2"/>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2"/>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2"/>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2"/>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2"/>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2"/>
          <p:cNvGrpSpPr/>
          <p:nvPr/>
        </p:nvGrpSpPr>
        <p:grpSpPr>
          <a:xfrm>
            <a:off x="6624146" y="2262129"/>
            <a:ext cx="364130" cy="316726"/>
            <a:chOff x="6625609" y="2446777"/>
            <a:chExt cx="364130" cy="316726"/>
          </a:xfrm>
        </p:grpSpPr>
        <p:sp>
          <p:nvSpPr>
            <p:cNvPr id="13289" name="Google Shape;13289;p62"/>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2"/>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2"/>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2"/>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2"/>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2"/>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2"/>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2"/>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2"/>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2"/>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2"/>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2"/>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1" name="Google Shape;13301;p62"/>
          <p:cNvGrpSpPr/>
          <p:nvPr/>
        </p:nvGrpSpPr>
        <p:grpSpPr>
          <a:xfrm>
            <a:off x="5756181" y="1827703"/>
            <a:ext cx="360628" cy="298825"/>
            <a:chOff x="5757644" y="2012350"/>
            <a:chExt cx="360628" cy="298825"/>
          </a:xfrm>
        </p:grpSpPr>
        <p:sp>
          <p:nvSpPr>
            <p:cNvPr id="13302" name="Google Shape;13302;p62"/>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2"/>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2"/>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2"/>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2"/>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2"/>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2"/>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2"/>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2"/>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2"/>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2"/>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2"/>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2"/>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2"/>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2"/>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2"/>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2"/>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2"/>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2"/>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2"/>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2"/>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2"/>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62"/>
          <p:cNvGrpSpPr/>
          <p:nvPr/>
        </p:nvGrpSpPr>
        <p:grpSpPr>
          <a:xfrm>
            <a:off x="5316162" y="1798826"/>
            <a:ext cx="360628" cy="356839"/>
            <a:chOff x="5317625" y="1983474"/>
            <a:chExt cx="360628" cy="356839"/>
          </a:xfrm>
        </p:grpSpPr>
        <p:sp>
          <p:nvSpPr>
            <p:cNvPr id="13325" name="Google Shape;13325;p62"/>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2"/>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2"/>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2"/>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2"/>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2"/>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2"/>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2"/>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2"/>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2"/>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2"/>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2"/>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2"/>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2"/>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2"/>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2"/>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2"/>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2"/>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2"/>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62"/>
          <p:cNvGrpSpPr/>
          <p:nvPr/>
        </p:nvGrpSpPr>
        <p:grpSpPr>
          <a:xfrm>
            <a:off x="6180364" y="2279037"/>
            <a:ext cx="360629" cy="282989"/>
            <a:chOff x="6181827" y="2463685"/>
            <a:chExt cx="360629" cy="282989"/>
          </a:xfrm>
        </p:grpSpPr>
        <p:sp>
          <p:nvSpPr>
            <p:cNvPr id="13345" name="Google Shape;13345;p62"/>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2"/>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2"/>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2"/>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2"/>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2"/>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2"/>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2"/>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2"/>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2"/>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2"/>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62"/>
          <p:cNvGrpSpPr/>
          <p:nvPr/>
        </p:nvGrpSpPr>
        <p:grpSpPr>
          <a:xfrm>
            <a:off x="5344830" y="3156044"/>
            <a:ext cx="291247" cy="360629"/>
            <a:chOff x="5346292" y="3340691"/>
            <a:chExt cx="291247" cy="360628"/>
          </a:xfrm>
        </p:grpSpPr>
        <p:sp>
          <p:nvSpPr>
            <p:cNvPr id="13357" name="Google Shape;13357;p62"/>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2"/>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2"/>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2"/>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2"/>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2"/>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2"/>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2"/>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2"/>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2"/>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2"/>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2"/>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2"/>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2"/>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2"/>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2"/>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2"/>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2"/>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2"/>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2"/>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2"/>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2"/>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2"/>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2"/>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2"/>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62"/>
          <p:cNvGrpSpPr/>
          <p:nvPr/>
        </p:nvGrpSpPr>
        <p:grpSpPr>
          <a:xfrm>
            <a:off x="7967801" y="1797049"/>
            <a:ext cx="337763" cy="360393"/>
            <a:chOff x="7969264" y="1981697"/>
            <a:chExt cx="337763" cy="360393"/>
          </a:xfrm>
        </p:grpSpPr>
        <p:sp>
          <p:nvSpPr>
            <p:cNvPr id="13383" name="Google Shape;13383;p62"/>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2"/>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2"/>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2"/>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2"/>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2"/>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2"/>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2"/>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2"/>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2"/>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2"/>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2"/>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2"/>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2"/>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2"/>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2"/>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2"/>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2"/>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62"/>
          <p:cNvGrpSpPr/>
          <p:nvPr/>
        </p:nvGrpSpPr>
        <p:grpSpPr>
          <a:xfrm>
            <a:off x="5734570" y="2245352"/>
            <a:ext cx="360890" cy="350332"/>
            <a:chOff x="5736032" y="2430000"/>
            <a:chExt cx="360890" cy="350332"/>
          </a:xfrm>
        </p:grpSpPr>
        <p:sp>
          <p:nvSpPr>
            <p:cNvPr id="13402" name="Google Shape;13402;p62"/>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2"/>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2"/>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2"/>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2"/>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2"/>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2"/>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2"/>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2"/>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2"/>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2"/>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2"/>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2"/>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2"/>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2"/>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2"/>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2"/>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62"/>
          <p:cNvGrpSpPr/>
          <p:nvPr/>
        </p:nvGrpSpPr>
        <p:grpSpPr>
          <a:xfrm>
            <a:off x="4876405" y="1811344"/>
            <a:ext cx="360628" cy="331778"/>
            <a:chOff x="4877867" y="1995991"/>
            <a:chExt cx="360628" cy="331778"/>
          </a:xfrm>
        </p:grpSpPr>
        <p:sp>
          <p:nvSpPr>
            <p:cNvPr id="13420" name="Google Shape;13420;p62"/>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2"/>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2"/>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2"/>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2"/>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2"/>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2"/>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2"/>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2"/>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2"/>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2"/>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2"/>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2"/>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2"/>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4" name="Google Shape;13434;p62"/>
          <p:cNvGrpSpPr/>
          <p:nvPr/>
        </p:nvGrpSpPr>
        <p:grpSpPr>
          <a:xfrm>
            <a:off x="7049427" y="2728856"/>
            <a:ext cx="363529" cy="339513"/>
            <a:chOff x="7050889" y="2913503"/>
            <a:chExt cx="363529" cy="339513"/>
          </a:xfrm>
        </p:grpSpPr>
        <p:sp>
          <p:nvSpPr>
            <p:cNvPr id="13435" name="Google Shape;13435;p62"/>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2"/>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2"/>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2"/>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2"/>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2"/>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2"/>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2"/>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2"/>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62"/>
          <p:cNvGrpSpPr/>
          <p:nvPr/>
        </p:nvGrpSpPr>
        <p:grpSpPr>
          <a:xfrm>
            <a:off x="7509437" y="1796814"/>
            <a:ext cx="372937" cy="360629"/>
            <a:chOff x="7510900" y="1981462"/>
            <a:chExt cx="372937" cy="360629"/>
          </a:xfrm>
        </p:grpSpPr>
        <p:sp>
          <p:nvSpPr>
            <p:cNvPr id="13445" name="Google Shape;13445;p62"/>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2"/>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2"/>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2"/>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2"/>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2"/>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2"/>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2"/>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2"/>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2"/>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2"/>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2"/>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2"/>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2"/>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2"/>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2"/>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1" name="Google Shape;13461;p62"/>
          <p:cNvGrpSpPr/>
          <p:nvPr/>
        </p:nvGrpSpPr>
        <p:grpSpPr>
          <a:xfrm>
            <a:off x="6598014" y="2733612"/>
            <a:ext cx="360629" cy="329975"/>
            <a:chOff x="6599476" y="2918260"/>
            <a:chExt cx="360629" cy="329975"/>
          </a:xfrm>
        </p:grpSpPr>
        <p:sp>
          <p:nvSpPr>
            <p:cNvPr id="13462" name="Google Shape;13462;p62"/>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2"/>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2"/>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2"/>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2"/>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2"/>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2"/>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2"/>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2"/>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2"/>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2"/>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2"/>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2"/>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2"/>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2"/>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2"/>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2"/>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2"/>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2"/>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2"/>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2"/>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2"/>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2"/>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2"/>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2"/>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62"/>
          <p:cNvGrpSpPr/>
          <p:nvPr/>
        </p:nvGrpSpPr>
        <p:grpSpPr>
          <a:xfrm>
            <a:off x="5289037" y="2296886"/>
            <a:ext cx="360628" cy="247292"/>
            <a:chOff x="5290499" y="2481533"/>
            <a:chExt cx="360628" cy="247292"/>
          </a:xfrm>
        </p:grpSpPr>
        <p:sp>
          <p:nvSpPr>
            <p:cNvPr id="13488" name="Google Shape;13488;p62"/>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2"/>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2"/>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2"/>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2"/>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2"/>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2"/>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2"/>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2"/>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2"/>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2"/>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2"/>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2"/>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2"/>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2"/>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2"/>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2"/>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2"/>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2"/>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2"/>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2"/>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2"/>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2"/>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2"/>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2"/>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2"/>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2"/>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62"/>
          <p:cNvGrpSpPr/>
          <p:nvPr/>
        </p:nvGrpSpPr>
        <p:grpSpPr>
          <a:xfrm>
            <a:off x="6200460" y="1796866"/>
            <a:ext cx="351325" cy="360576"/>
            <a:chOff x="6201923" y="1981514"/>
            <a:chExt cx="351325" cy="360576"/>
          </a:xfrm>
        </p:grpSpPr>
        <p:sp>
          <p:nvSpPr>
            <p:cNvPr id="13516" name="Google Shape;13516;p62"/>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2"/>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2"/>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2"/>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2"/>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2"/>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2"/>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62"/>
          <p:cNvGrpSpPr/>
          <p:nvPr/>
        </p:nvGrpSpPr>
        <p:grpSpPr>
          <a:xfrm>
            <a:off x="4892999" y="3156044"/>
            <a:ext cx="312884" cy="360785"/>
            <a:chOff x="4894461" y="3340691"/>
            <a:chExt cx="312884" cy="360785"/>
          </a:xfrm>
        </p:grpSpPr>
        <p:sp>
          <p:nvSpPr>
            <p:cNvPr id="13524" name="Google Shape;13524;p62"/>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2"/>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2"/>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2"/>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2"/>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2"/>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2"/>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2"/>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2"/>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2"/>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2"/>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2"/>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2"/>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2"/>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2"/>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2"/>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62"/>
          <p:cNvGrpSpPr/>
          <p:nvPr/>
        </p:nvGrpSpPr>
        <p:grpSpPr>
          <a:xfrm>
            <a:off x="5337774" y="1316603"/>
            <a:ext cx="245541" cy="360628"/>
            <a:chOff x="5339237" y="1501251"/>
            <a:chExt cx="245541" cy="360628"/>
          </a:xfrm>
        </p:grpSpPr>
        <p:sp>
          <p:nvSpPr>
            <p:cNvPr id="13541" name="Google Shape;13541;p62"/>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2"/>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2"/>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2"/>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2"/>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2"/>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2"/>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2"/>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2"/>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2"/>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2"/>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2"/>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2"/>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2"/>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2"/>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2"/>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2"/>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2"/>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2"/>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2"/>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2"/>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2"/>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2"/>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2"/>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2"/>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2"/>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2"/>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2"/>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2"/>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2"/>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2"/>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2"/>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2"/>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2"/>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2"/>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2"/>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2"/>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2"/>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2"/>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2"/>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2"/>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2"/>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3" name="Google Shape;13583;p62"/>
          <p:cNvGrpSpPr/>
          <p:nvPr/>
        </p:nvGrpSpPr>
        <p:grpSpPr>
          <a:xfrm>
            <a:off x="7958001" y="2289568"/>
            <a:ext cx="370428" cy="261926"/>
            <a:chOff x="7959464" y="2474216"/>
            <a:chExt cx="370428" cy="261926"/>
          </a:xfrm>
        </p:grpSpPr>
        <p:sp>
          <p:nvSpPr>
            <p:cNvPr id="13584" name="Google Shape;13584;p62"/>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2"/>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2"/>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2"/>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2"/>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2"/>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2"/>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2"/>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2"/>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2"/>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2"/>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2"/>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2"/>
          <p:cNvGrpSpPr/>
          <p:nvPr/>
        </p:nvGrpSpPr>
        <p:grpSpPr>
          <a:xfrm>
            <a:off x="7517225" y="2273262"/>
            <a:ext cx="360629" cy="294461"/>
            <a:chOff x="7518687" y="2457909"/>
            <a:chExt cx="360629" cy="294461"/>
          </a:xfrm>
        </p:grpSpPr>
        <p:sp>
          <p:nvSpPr>
            <p:cNvPr id="13597" name="Google Shape;13597;p62"/>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2"/>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2"/>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2"/>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2"/>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2"/>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2"/>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2"/>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2"/>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2"/>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2"/>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2"/>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2"/>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2"/>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2"/>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2"/>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2"/>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2"/>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2"/>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2"/>
          <p:cNvGrpSpPr/>
          <p:nvPr/>
        </p:nvGrpSpPr>
        <p:grpSpPr>
          <a:xfrm>
            <a:off x="7084758" y="1796919"/>
            <a:ext cx="343799" cy="360524"/>
            <a:chOff x="7086220" y="1981566"/>
            <a:chExt cx="343799" cy="360524"/>
          </a:xfrm>
        </p:grpSpPr>
        <p:sp>
          <p:nvSpPr>
            <p:cNvPr id="13617" name="Google Shape;13617;p62"/>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2"/>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2"/>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2"/>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2"/>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2"/>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2"/>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2"/>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2"/>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2"/>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2"/>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2"/>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2"/>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2"/>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2"/>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2"/>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3" name="Google Shape;13633;p62"/>
          <p:cNvGrpSpPr/>
          <p:nvPr/>
        </p:nvGrpSpPr>
        <p:grpSpPr>
          <a:xfrm>
            <a:off x="6139650" y="2742915"/>
            <a:ext cx="368416" cy="311369"/>
            <a:chOff x="6141112" y="2927563"/>
            <a:chExt cx="368416" cy="311369"/>
          </a:xfrm>
        </p:grpSpPr>
        <p:sp>
          <p:nvSpPr>
            <p:cNvPr id="13634" name="Google Shape;13634;p62"/>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2"/>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2"/>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2"/>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2"/>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2"/>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2"/>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62"/>
          <p:cNvGrpSpPr/>
          <p:nvPr/>
        </p:nvGrpSpPr>
        <p:grpSpPr>
          <a:xfrm>
            <a:off x="7519237" y="2718298"/>
            <a:ext cx="335489" cy="360629"/>
            <a:chOff x="7520699" y="2902946"/>
            <a:chExt cx="335489" cy="360629"/>
          </a:xfrm>
        </p:grpSpPr>
        <p:sp>
          <p:nvSpPr>
            <p:cNvPr id="13642" name="Google Shape;13642;p62"/>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2"/>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2"/>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2"/>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2"/>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2"/>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2"/>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2"/>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2"/>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2"/>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2"/>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2"/>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2"/>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2"/>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2"/>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62"/>
          <p:cNvGrpSpPr/>
          <p:nvPr/>
        </p:nvGrpSpPr>
        <p:grpSpPr>
          <a:xfrm>
            <a:off x="7986878" y="2718298"/>
            <a:ext cx="308886" cy="360628"/>
            <a:chOff x="7988340" y="2902946"/>
            <a:chExt cx="308886" cy="360628"/>
          </a:xfrm>
        </p:grpSpPr>
        <p:sp>
          <p:nvSpPr>
            <p:cNvPr id="13658" name="Google Shape;13658;p62"/>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2"/>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2"/>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2"/>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2"/>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2"/>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2"/>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2"/>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2"/>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2"/>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2"/>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2"/>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2"/>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2"/>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2"/>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2"/>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2"/>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2"/>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2"/>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2"/>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2"/>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2"/>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2"/>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1" name="Google Shape;13681;p62"/>
          <p:cNvGrpSpPr/>
          <p:nvPr/>
        </p:nvGrpSpPr>
        <p:grpSpPr>
          <a:xfrm>
            <a:off x="5688577" y="2718351"/>
            <a:ext cx="362902" cy="360498"/>
            <a:chOff x="5690039" y="2902998"/>
            <a:chExt cx="362902" cy="360498"/>
          </a:xfrm>
        </p:grpSpPr>
        <p:sp>
          <p:nvSpPr>
            <p:cNvPr id="13682" name="Google Shape;13682;p62"/>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2"/>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2"/>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2"/>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2"/>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2"/>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2"/>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62"/>
          <p:cNvGrpSpPr/>
          <p:nvPr/>
        </p:nvGrpSpPr>
        <p:grpSpPr>
          <a:xfrm>
            <a:off x="4870473" y="1316342"/>
            <a:ext cx="258503" cy="360890"/>
            <a:chOff x="4871935" y="1500990"/>
            <a:chExt cx="258503" cy="360890"/>
          </a:xfrm>
        </p:grpSpPr>
        <p:sp>
          <p:nvSpPr>
            <p:cNvPr id="13690" name="Google Shape;13690;p62"/>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2"/>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2"/>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2"/>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2"/>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2"/>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2"/>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2"/>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2"/>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2"/>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2"/>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2"/>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2"/>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2"/>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4" name="Google Shape;13704;p62"/>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05" name="Google Shape;13705;p62"/>
          <p:cNvGrpSpPr/>
          <p:nvPr/>
        </p:nvGrpSpPr>
        <p:grpSpPr>
          <a:xfrm>
            <a:off x="6264302" y="1316603"/>
            <a:ext cx="234983" cy="360628"/>
            <a:chOff x="6265764" y="1501251"/>
            <a:chExt cx="234983" cy="360628"/>
          </a:xfrm>
        </p:grpSpPr>
        <p:sp>
          <p:nvSpPr>
            <p:cNvPr id="13706" name="Google Shape;13706;p62"/>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2"/>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2"/>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2"/>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2"/>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2"/>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2"/>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2"/>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2"/>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2"/>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2"/>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2"/>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62"/>
          <p:cNvGrpSpPr/>
          <p:nvPr/>
        </p:nvGrpSpPr>
        <p:grpSpPr>
          <a:xfrm>
            <a:off x="6192176" y="3217351"/>
            <a:ext cx="360628" cy="238250"/>
            <a:chOff x="6193639" y="3401998"/>
            <a:chExt cx="360628" cy="238250"/>
          </a:xfrm>
        </p:grpSpPr>
        <p:sp>
          <p:nvSpPr>
            <p:cNvPr id="13719" name="Google Shape;13719;p62"/>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2"/>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2"/>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2"/>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2"/>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2"/>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2"/>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2"/>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2"/>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2"/>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2"/>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2"/>
          <p:cNvGrpSpPr/>
          <p:nvPr/>
        </p:nvGrpSpPr>
        <p:grpSpPr>
          <a:xfrm>
            <a:off x="5800162" y="1316603"/>
            <a:ext cx="246037" cy="360629"/>
            <a:chOff x="5801625" y="1501251"/>
            <a:chExt cx="246037" cy="360629"/>
          </a:xfrm>
        </p:grpSpPr>
        <p:sp>
          <p:nvSpPr>
            <p:cNvPr id="13731" name="Google Shape;13731;p62"/>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2"/>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2"/>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2"/>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2"/>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2"/>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2"/>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2"/>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2"/>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2"/>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2"/>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2"/>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2"/>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2"/>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2"/>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2"/>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2"/>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2"/>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2"/>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0" name="Google Shape;13750;p62"/>
          <p:cNvGrpSpPr/>
          <p:nvPr/>
        </p:nvGrpSpPr>
        <p:grpSpPr>
          <a:xfrm>
            <a:off x="6640218" y="1796814"/>
            <a:ext cx="352083" cy="360864"/>
            <a:chOff x="6641680" y="1981462"/>
            <a:chExt cx="352083" cy="360864"/>
          </a:xfrm>
        </p:grpSpPr>
        <p:sp>
          <p:nvSpPr>
            <p:cNvPr id="13751" name="Google Shape;13751;p62"/>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2"/>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2"/>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2"/>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2"/>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2"/>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2"/>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2"/>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2"/>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2"/>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2"/>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2"/>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2"/>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2"/>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2"/>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2"/>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2"/>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2"/>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2"/>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2"/>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2"/>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2"/>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2"/>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2"/>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2"/>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2"/>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2"/>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2"/>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62"/>
          <p:cNvGrpSpPr/>
          <p:nvPr/>
        </p:nvGrpSpPr>
        <p:grpSpPr>
          <a:xfrm>
            <a:off x="7203870" y="1316603"/>
            <a:ext cx="198032" cy="360629"/>
            <a:chOff x="7205332" y="1501251"/>
            <a:chExt cx="198032" cy="360629"/>
          </a:xfrm>
        </p:grpSpPr>
        <p:sp>
          <p:nvSpPr>
            <p:cNvPr id="13780" name="Google Shape;13780;p62"/>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2"/>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2"/>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2"/>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2"/>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2"/>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2"/>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2"/>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2"/>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2"/>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2"/>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2"/>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2"/>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2"/>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2"/>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2"/>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2"/>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2"/>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2"/>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2"/>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0" name="Google Shape;13800;p62"/>
          <p:cNvGrpSpPr/>
          <p:nvPr/>
        </p:nvGrpSpPr>
        <p:grpSpPr>
          <a:xfrm>
            <a:off x="7686851" y="1316603"/>
            <a:ext cx="153058" cy="360628"/>
            <a:chOff x="7688313" y="1501251"/>
            <a:chExt cx="153058" cy="360628"/>
          </a:xfrm>
        </p:grpSpPr>
        <p:sp>
          <p:nvSpPr>
            <p:cNvPr id="13801" name="Google Shape;13801;p62"/>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62"/>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2"/>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2"/>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2"/>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2"/>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2"/>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2"/>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2"/>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2"/>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2"/>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2"/>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2"/>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2"/>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2"/>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2"/>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2"/>
          <p:cNvGrpSpPr/>
          <p:nvPr/>
        </p:nvGrpSpPr>
        <p:grpSpPr>
          <a:xfrm>
            <a:off x="8148716" y="1316603"/>
            <a:ext cx="150811" cy="360628"/>
            <a:chOff x="8150179" y="1501251"/>
            <a:chExt cx="150811" cy="360628"/>
          </a:xfrm>
        </p:grpSpPr>
        <p:sp>
          <p:nvSpPr>
            <p:cNvPr id="13818" name="Google Shape;13818;p62"/>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2"/>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2"/>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2"/>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2"/>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2"/>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2"/>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2"/>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2"/>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27" name="Google Shape;13827;p62"/>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8" name="Google Shape;13828;p62"/>
          <p:cNvGrpSpPr/>
          <p:nvPr/>
        </p:nvGrpSpPr>
        <p:grpSpPr>
          <a:xfrm>
            <a:off x="4876405" y="2718298"/>
            <a:ext cx="170149" cy="360629"/>
            <a:chOff x="4877867" y="2902946"/>
            <a:chExt cx="170149" cy="360629"/>
          </a:xfrm>
        </p:grpSpPr>
        <p:sp>
          <p:nvSpPr>
            <p:cNvPr id="13829" name="Google Shape;13829;p62"/>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2"/>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2"/>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2"/>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2"/>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2"/>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2"/>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2"/>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2"/>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2"/>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2"/>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2"/>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2"/>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2" name="Google Shape;13842;p62"/>
          <p:cNvGrpSpPr/>
          <p:nvPr/>
        </p:nvGrpSpPr>
        <p:grpSpPr>
          <a:xfrm>
            <a:off x="6740227" y="1316028"/>
            <a:ext cx="207962" cy="361203"/>
            <a:chOff x="6741689" y="1500676"/>
            <a:chExt cx="207962" cy="361203"/>
          </a:xfrm>
        </p:grpSpPr>
        <p:sp>
          <p:nvSpPr>
            <p:cNvPr id="13843" name="Google Shape;13843;p62"/>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2"/>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2"/>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2"/>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2"/>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2"/>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2"/>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2"/>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2"/>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2"/>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2"/>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2"/>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2"/>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2"/>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2"/>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2"/>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2"/>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2"/>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2"/>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62"/>
          <p:cNvGrpSpPr/>
          <p:nvPr/>
        </p:nvGrpSpPr>
        <p:grpSpPr>
          <a:xfrm>
            <a:off x="5751164" y="3245757"/>
            <a:ext cx="360628" cy="181464"/>
            <a:chOff x="5752627" y="3430404"/>
            <a:chExt cx="360628" cy="181464"/>
          </a:xfrm>
        </p:grpSpPr>
        <p:sp>
          <p:nvSpPr>
            <p:cNvPr id="13863" name="Google Shape;13863;p62"/>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2"/>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2"/>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2"/>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2"/>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2"/>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2"/>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2"/>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2"/>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2"/>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2"/>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2"/>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2"/>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2"/>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2"/>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2"/>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2"/>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2"/>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2"/>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2"/>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2"/>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2"/>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2"/>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2"/>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2"/>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2"/>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2"/>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2"/>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1" name="Google Shape;13891;p62"/>
          <p:cNvGrpSpPr/>
          <p:nvPr/>
        </p:nvGrpSpPr>
        <p:grpSpPr>
          <a:xfrm>
            <a:off x="5234237" y="2718351"/>
            <a:ext cx="361909" cy="360759"/>
            <a:chOff x="5235700" y="2902998"/>
            <a:chExt cx="361909" cy="360759"/>
          </a:xfrm>
        </p:grpSpPr>
        <p:sp>
          <p:nvSpPr>
            <p:cNvPr id="13892" name="Google Shape;13892;p62"/>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2"/>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2"/>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2"/>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2"/>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2"/>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2"/>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62"/>
          <p:cNvGrpSpPr/>
          <p:nvPr/>
        </p:nvGrpSpPr>
        <p:grpSpPr>
          <a:xfrm>
            <a:off x="6633450" y="3210321"/>
            <a:ext cx="360367" cy="252309"/>
            <a:chOff x="6634912" y="3394969"/>
            <a:chExt cx="360367" cy="252309"/>
          </a:xfrm>
        </p:grpSpPr>
        <p:sp>
          <p:nvSpPr>
            <p:cNvPr id="13900" name="Google Shape;13900;p62"/>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2"/>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2"/>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2"/>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2"/>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2"/>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2"/>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2"/>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2"/>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2"/>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2"/>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2"/>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2"/>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62"/>
          <p:cNvGrpSpPr/>
          <p:nvPr/>
        </p:nvGrpSpPr>
        <p:grpSpPr>
          <a:xfrm>
            <a:off x="7057867" y="3156148"/>
            <a:ext cx="377170" cy="360655"/>
            <a:chOff x="7059330" y="3340796"/>
            <a:chExt cx="377170" cy="360655"/>
          </a:xfrm>
        </p:grpSpPr>
        <p:sp>
          <p:nvSpPr>
            <p:cNvPr id="13914" name="Google Shape;13914;p62"/>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2"/>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2"/>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2"/>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2"/>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2"/>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2"/>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2"/>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2"/>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2"/>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2"/>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2"/>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6" name="Google Shape;13926;p62"/>
          <p:cNvGrpSpPr/>
          <p:nvPr/>
        </p:nvGrpSpPr>
        <p:grpSpPr>
          <a:xfrm>
            <a:off x="7956486" y="3190983"/>
            <a:ext cx="360629" cy="291012"/>
            <a:chOff x="7957948" y="3375631"/>
            <a:chExt cx="360629" cy="291012"/>
          </a:xfrm>
        </p:grpSpPr>
        <p:sp>
          <p:nvSpPr>
            <p:cNvPr id="13927" name="Google Shape;13927;p62"/>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2"/>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2"/>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2"/>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2"/>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2"/>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2"/>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2"/>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2"/>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2"/>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2"/>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2"/>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2"/>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2"/>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2"/>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2"/>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2"/>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2"/>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62"/>
          <p:cNvGrpSpPr/>
          <p:nvPr/>
        </p:nvGrpSpPr>
        <p:grpSpPr>
          <a:xfrm>
            <a:off x="6197194" y="3683241"/>
            <a:ext cx="347562" cy="227954"/>
            <a:chOff x="6198656" y="3867888"/>
            <a:chExt cx="347562" cy="227954"/>
          </a:xfrm>
        </p:grpSpPr>
        <p:sp>
          <p:nvSpPr>
            <p:cNvPr id="13946" name="Google Shape;13946;p62"/>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2"/>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2"/>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2"/>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2"/>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2"/>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2"/>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2"/>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2"/>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2"/>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2"/>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62"/>
          <p:cNvGrpSpPr/>
          <p:nvPr/>
        </p:nvGrpSpPr>
        <p:grpSpPr>
          <a:xfrm>
            <a:off x="5705432" y="3634504"/>
            <a:ext cx="349392" cy="325454"/>
            <a:chOff x="5706895" y="3819151"/>
            <a:chExt cx="349392" cy="325454"/>
          </a:xfrm>
        </p:grpSpPr>
        <p:sp>
          <p:nvSpPr>
            <p:cNvPr id="13958" name="Google Shape;13958;p62"/>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2"/>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2"/>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2"/>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2"/>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2"/>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2"/>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2"/>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2"/>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2"/>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2"/>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2"/>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2"/>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2"/>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2"/>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62"/>
          <p:cNvGrpSpPr/>
          <p:nvPr/>
        </p:nvGrpSpPr>
        <p:grpSpPr>
          <a:xfrm>
            <a:off x="7647155" y="3156096"/>
            <a:ext cx="97265" cy="360393"/>
            <a:chOff x="7648618" y="3340744"/>
            <a:chExt cx="97265" cy="360393"/>
          </a:xfrm>
        </p:grpSpPr>
        <p:sp>
          <p:nvSpPr>
            <p:cNvPr id="13974" name="Google Shape;13974;p62"/>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2"/>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2"/>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62"/>
          <p:cNvGrpSpPr/>
          <p:nvPr/>
        </p:nvGrpSpPr>
        <p:grpSpPr>
          <a:xfrm>
            <a:off x="7162894" y="3606019"/>
            <a:ext cx="385507" cy="382501"/>
            <a:chOff x="7164356" y="3790667"/>
            <a:chExt cx="385507" cy="382501"/>
          </a:xfrm>
        </p:grpSpPr>
        <p:sp>
          <p:nvSpPr>
            <p:cNvPr id="13978" name="Google Shape;13978;p62"/>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2"/>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2"/>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2"/>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2"/>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2"/>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2"/>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2"/>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2"/>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2"/>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2"/>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2"/>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2"/>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2"/>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2"/>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2"/>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2"/>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2"/>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2"/>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2"/>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2"/>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2"/>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2"/>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2"/>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62"/>
          <p:cNvGrpSpPr/>
          <p:nvPr/>
        </p:nvGrpSpPr>
        <p:grpSpPr>
          <a:xfrm>
            <a:off x="6668937" y="3641821"/>
            <a:ext cx="387911" cy="310846"/>
            <a:chOff x="6670400" y="3826468"/>
            <a:chExt cx="387911" cy="310846"/>
          </a:xfrm>
        </p:grpSpPr>
        <p:sp>
          <p:nvSpPr>
            <p:cNvPr id="14003" name="Google Shape;14003;p62"/>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2"/>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2"/>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2"/>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2"/>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2"/>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2"/>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2"/>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2"/>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2"/>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2"/>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2"/>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2"/>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2"/>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2"/>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2"/>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2"/>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2"/>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1" name="Google Shape;14021;p62"/>
          <p:cNvGrpSpPr/>
          <p:nvPr/>
        </p:nvGrpSpPr>
        <p:grpSpPr>
          <a:xfrm>
            <a:off x="7660718" y="3618798"/>
            <a:ext cx="302823" cy="360498"/>
            <a:chOff x="7662181" y="3803446"/>
            <a:chExt cx="302823" cy="360498"/>
          </a:xfrm>
        </p:grpSpPr>
        <p:sp>
          <p:nvSpPr>
            <p:cNvPr id="14022" name="Google Shape;14022;p62"/>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2"/>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2"/>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2"/>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2"/>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2"/>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2"/>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2"/>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2"/>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2"/>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2" name="Google Shape;14032;p62"/>
          <p:cNvGrpSpPr/>
          <p:nvPr/>
        </p:nvGrpSpPr>
        <p:grpSpPr>
          <a:xfrm>
            <a:off x="5205099" y="3619347"/>
            <a:ext cx="363895" cy="355663"/>
            <a:chOff x="5206562" y="3803994"/>
            <a:chExt cx="363895" cy="355663"/>
          </a:xfrm>
        </p:grpSpPr>
        <p:sp>
          <p:nvSpPr>
            <p:cNvPr id="14033" name="Google Shape;14033;p62"/>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2"/>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2"/>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2"/>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2"/>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2"/>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2"/>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2"/>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2"/>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2"/>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2"/>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2"/>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2"/>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2"/>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7" name="Google Shape;14047;p6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4048" name="Google Shape;14048;p6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052"/>
        <p:cNvGrpSpPr/>
        <p:nvPr/>
      </p:nvGrpSpPr>
      <p:grpSpPr>
        <a:xfrm>
          <a:off x="0" y="0"/>
          <a:ext cx="0" cy="0"/>
          <a:chOff x="0" y="0"/>
          <a:chExt cx="0" cy="0"/>
        </a:xfrm>
      </p:grpSpPr>
      <p:grpSp>
        <p:nvGrpSpPr>
          <p:cNvPr id="14053" name="Google Shape;14053;p63"/>
          <p:cNvGrpSpPr/>
          <p:nvPr/>
        </p:nvGrpSpPr>
        <p:grpSpPr>
          <a:xfrm>
            <a:off x="4655438" y="1588417"/>
            <a:ext cx="369948" cy="370132"/>
            <a:chOff x="4682526" y="1512217"/>
            <a:chExt cx="369948" cy="370132"/>
          </a:xfrm>
        </p:grpSpPr>
        <p:sp>
          <p:nvSpPr>
            <p:cNvPr id="14054" name="Google Shape;14054;p63"/>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3"/>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3"/>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3"/>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3"/>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3"/>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3"/>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3"/>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3"/>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3"/>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3"/>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3"/>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3"/>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3"/>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3"/>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9" name="Google Shape;14069;p63"/>
          <p:cNvGrpSpPr/>
          <p:nvPr/>
        </p:nvGrpSpPr>
        <p:grpSpPr>
          <a:xfrm>
            <a:off x="3565345" y="2056412"/>
            <a:ext cx="381542" cy="370079"/>
            <a:chOff x="3592433" y="1980212"/>
            <a:chExt cx="381542" cy="370079"/>
          </a:xfrm>
        </p:grpSpPr>
        <p:sp>
          <p:nvSpPr>
            <p:cNvPr id="14070" name="Google Shape;14070;p63"/>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3"/>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3"/>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63"/>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3"/>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3"/>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3"/>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3"/>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3"/>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3"/>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3"/>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3"/>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2" name="Google Shape;14082;p63"/>
          <p:cNvGrpSpPr/>
          <p:nvPr/>
        </p:nvGrpSpPr>
        <p:grpSpPr>
          <a:xfrm>
            <a:off x="1371494" y="3049690"/>
            <a:ext cx="371391" cy="235126"/>
            <a:chOff x="1398582" y="2973490"/>
            <a:chExt cx="371391" cy="235126"/>
          </a:xfrm>
        </p:grpSpPr>
        <p:sp>
          <p:nvSpPr>
            <p:cNvPr id="14083" name="Google Shape;14083;p63"/>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3"/>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3"/>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3"/>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3"/>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3"/>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3"/>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3"/>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3"/>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3"/>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3"/>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3"/>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3"/>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3"/>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3"/>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63"/>
          <p:cNvGrpSpPr/>
          <p:nvPr/>
        </p:nvGrpSpPr>
        <p:grpSpPr>
          <a:xfrm>
            <a:off x="823707" y="1588417"/>
            <a:ext cx="370132" cy="370132"/>
            <a:chOff x="850795" y="1512217"/>
            <a:chExt cx="370132" cy="370132"/>
          </a:xfrm>
        </p:grpSpPr>
        <p:sp>
          <p:nvSpPr>
            <p:cNvPr id="14099" name="Google Shape;14099;p63"/>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3"/>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3"/>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3"/>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3"/>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3"/>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3"/>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3"/>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3"/>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3"/>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3"/>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3"/>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3"/>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3"/>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3"/>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3"/>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3"/>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3"/>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63"/>
          <p:cNvGrpSpPr/>
          <p:nvPr/>
        </p:nvGrpSpPr>
        <p:grpSpPr>
          <a:xfrm>
            <a:off x="8011409" y="2982279"/>
            <a:ext cx="236568" cy="370105"/>
            <a:chOff x="8038497" y="2906079"/>
            <a:chExt cx="236568" cy="370105"/>
          </a:xfrm>
        </p:grpSpPr>
        <p:sp>
          <p:nvSpPr>
            <p:cNvPr id="14118" name="Google Shape;14118;p63"/>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3"/>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3"/>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3"/>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3"/>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3"/>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3"/>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5" name="Google Shape;14125;p63"/>
          <p:cNvGrpSpPr/>
          <p:nvPr/>
        </p:nvGrpSpPr>
        <p:grpSpPr>
          <a:xfrm>
            <a:off x="6297042" y="1642503"/>
            <a:ext cx="370630" cy="261802"/>
            <a:chOff x="6324130" y="1566303"/>
            <a:chExt cx="370630" cy="261802"/>
          </a:xfrm>
        </p:grpSpPr>
        <p:sp>
          <p:nvSpPr>
            <p:cNvPr id="14126" name="Google Shape;14126;p63"/>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3"/>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3"/>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3"/>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3"/>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3"/>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3"/>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3"/>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3"/>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3"/>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3"/>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3"/>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3"/>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3"/>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3"/>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3"/>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3"/>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3" name="Google Shape;14143;p63"/>
          <p:cNvGrpSpPr/>
          <p:nvPr/>
        </p:nvGrpSpPr>
        <p:grpSpPr>
          <a:xfrm>
            <a:off x="5205192" y="2102787"/>
            <a:ext cx="370840" cy="353213"/>
            <a:chOff x="5232280" y="2026587"/>
            <a:chExt cx="370840" cy="353213"/>
          </a:xfrm>
        </p:grpSpPr>
        <p:sp>
          <p:nvSpPr>
            <p:cNvPr id="14144" name="Google Shape;14144;p63"/>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3"/>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3"/>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3"/>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3"/>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3"/>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3"/>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3"/>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3"/>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3"/>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63"/>
          <p:cNvGrpSpPr/>
          <p:nvPr/>
        </p:nvGrpSpPr>
        <p:grpSpPr>
          <a:xfrm>
            <a:off x="7941873" y="2511529"/>
            <a:ext cx="379548" cy="365331"/>
            <a:chOff x="7968961" y="2435329"/>
            <a:chExt cx="379548" cy="365331"/>
          </a:xfrm>
        </p:grpSpPr>
        <p:sp>
          <p:nvSpPr>
            <p:cNvPr id="14155" name="Google Shape;14155;p63"/>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3"/>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3"/>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3"/>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3"/>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3"/>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1" name="Google Shape;14161;p63"/>
          <p:cNvGrpSpPr/>
          <p:nvPr/>
        </p:nvGrpSpPr>
        <p:grpSpPr>
          <a:xfrm>
            <a:off x="4109591" y="2191523"/>
            <a:ext cx="373305" cy="223217"/>
            <a:chOff x="4136679" y="2115323"/>
            <a:chExt cx="373305" cy="223217"/>
          </a:xfrm>
        </p:grpSpPr>
        <p:sp>
          <p:nvSpPr>
            <p:cNvPr id="14162" name="Google Shape;14162;p63"/>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3"/>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3"/>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3"/>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3"/>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3"/>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3"/>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3"/>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3"/>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3"/>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2" name="Google Shape;14172;p63"/>
          <p:cNvGrpSpPr/>
          <p:nvPr/>
        </p:nvGrpSpPr>
        <p:grpSpPr>
          <a:xfrm>
            <a:off x="7396735" y="2540277"/>
            <a:ext cx="372046" cy="307730"/>
            <a:chOff x="7423823" y="2464077"/>
            <a:chExt cx="372046" cy="307730"/>
          </a:xfrm>
        </p:grpSpPr>
        <p:sp>
          <p:nvSpPr>
            <p:cNvPr id="14173" name="Google Shape;14173;p63"/>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3"/>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3"/>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3"/>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3"/>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3"/>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3"/>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3"/>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3"/>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3"/>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3"/>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3"/>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3"/>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63"/>
          <p:cNvGrpSpPr/>
          <p:nvPr/>
        </p:nvGrpSpPr>
        <p:grpSpPr>
          <a:xfrm>
            <a:off x="3855423" y="3441356"/>
            <a:ext cx="295061" cy="370263"/>
            <a:chOff x="3882511" y="3365156"/>
            <a:chExt cx="295061" cy="370263"/>
          </a:xfrm>
        </p:grpSpPr>
        <p:sp>
          <p:nvSpPr>
            <p:cNvPr id="14187" name="Google Shape;14187;p63"/>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3"/>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3"/>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3"/>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3"/>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63"/>
          <p:cNvGrpSpPr/>
          <p:nvPr/>
        </p:nvGrpSpPr>
        <p:grpSpPr>
          <a:xfrm>
            <a:off x="5202700" y="1588417"/>
            <a:ext cx="370132" cy="370132"/>
            <a:chOff x="5229788" y="1512217"/>
            <a:chExt cx="370132" cy="370132"/>
          </a:xfrm>
        </p:grpSpPr>
        <p:sp>
          <p:nvSpPr>
            <p:cNvPr id="14193" name="Google Shape;14193;p63"/>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3"/>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3"/>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3"/>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3"/>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3"/>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3"/>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3"/>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3"/>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3"/>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3"/>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3"/>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3"/>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3"/>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3"/>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3"/>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3"/>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63"/>
          <p:cNvGrpSpPr/>
          <p:nvPr/>
        </p:nvGrpSpPr>
        <p:grpSpPr>
          <a:xfrm>
            <a:off x="6014781" y="3441592"/>
            <a:ext cx="373882" cy="370053"/>
            <a:chOff x="6041869" y="3365392"/>
            <a:chExt cx="373882" cy="370053"/>
          </a:xfrm>
        </p:grpSpPr>
        <p:sp>
          <p:nvSpPr>
            <p:cNvPr id="14211" name="Google Shape;14211;p63"/>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3"/>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3"/>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3"/>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3"/>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3"/>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3"/>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3"/>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3"/>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3"/>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63"/>
          <p:cNvGrpSpPr/>
          <p:nvPr/>
        </p:nvGrpSpPr>
        <p:grpSpPr>
          <a:xfrm>
            <a:off x="4657221" y="2163693"/>
            <a:ext cx="374748" cy="279140"/>
            <a:chOff x="4684309" y="2087493"/>
            <a:chExt cx="374748" cy="279140"/>
          </a:xfrm>
        </p:grpSpPr>
        <p:sp>
          <p:nvSpPr>
            <p:cNvPr id="14222" name="Google Shape;14222;p63"/>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3"/>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3"/>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3"/>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3"/>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3"/>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3"/>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3"/>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3"/>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3"/>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3"/>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3"/>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3"/>
          <p:cNvGrpSpPr/>
          <p:nvPr/>
        </p:nvGrpSpPr>
        <p:grpSpPr>
          <a:xfrm>
            <a:off x="7494022" y="2982331"/>
            <a:ext cx="175400" cy="370053"/>
            <a:chOff x="7521110" y="2906131"/>
            <a:chExt cx="175400" cy="370053"/>
          </a:xfrm>
        </p:grpSpPr>
        <p:sp>
          <p:nvSpPr>
            <p:cNvPr id="14235" name="Google Shape;14235;p63"/>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3"/>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3"/>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3"/>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3"/>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3"/>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3"/>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3"/>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3"/>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63"/>
          <p:cNvGrpSpPr/>
          <p:nvPr/>
        </p:nvGrpSpPr>
        <p:grpSpPr>
          <a:xfrm>
            <a:off x="3559837" y="1599486"/>
            <a:ext cx="371023" cy="347915"/>
            <a:chOff x="3586925" y="1523286"/>
            <a:chExt cx="371023" cy="347915"/>
          </a:xfrm>
        </p:grpSpPr>
        <p:sp>
          <p:nvSpPr>
            <p:cNvPr id="14245" name="Google Shape;14245;p63"/>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3"/>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3"/>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3"/>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3"/>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3"/>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3"/>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3"/>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3"/>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3"/>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3"/>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3"/>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3"/>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3"/>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3"/>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3"/>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3"/>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3"/>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3"/>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63"/>
          <p:cNvGrpSpPr/>
          <p:nvPr/>
        </p:nvGrpSpPr>
        <p:grpSpPr>
          <a:xfrm>
            <a:off x="6848921" y="2551661"/>
            <a:ext cx="370158" cy="285120"/>
            <a:chOff x="6876009" y="2475461"/>
            <a:chExt cx="370158" cy="285120"/>
          </a:xfrm>
        </p:grpSpPr>
        <p:sp>
          <p:nvSpPr>
            <p:cNvPr id="14265" name="Google Shape;14265;p63"/>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3"/>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3"/>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3"/>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3"/>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3"/>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3"/>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3"/>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3"/>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63"/>
          <p:cNvGrpSpPr/>
          <p:nvPr/>
        </p:nvGrpSpPr>
        <p:grpSpPr>
          <a:xfrm>
            <a:off x="6301134" y="2522047"/>
            <a:ext cx="370158" cy="344269"/>
            <a:chOff x="6328222" y="2445847"/>
            <a:chExt cx="370158" cy="344269"/>
          </a:xfrm>
        </p:grpSpPr>
        <p:sp>
          <p:nvSpPr>
            <p:cNvPr id="14275" name="Google Shape;14275;p63"/>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3"/>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3"/>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3"/>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3"/>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3"/>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3"/>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3"/>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63"/>
          <p:cNvGrpSpPr/>
          <p:nvPr/>
        </p:nvGrpSpPr>
        <p:grpSpPr>
          <a:xfrm>
            <a:off x="5222452" y="2509142"/>
            <a:ext cx="351639" cy="370184"/>
            <a:chOff x="5249540" y="2432942"/>
            <a:chExt cx="351639" cy="370184"/>
          </a:xfrm>
        </p:grpSpPr>
        <p:sp>
          <p:nvSpPr>
            <p:cNvPr id="14284" name="Google Shape;14284;p63"/>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3"/>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3"/>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3"/>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3"/>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3"/>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3"/>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63"/>
          <p:cNvGrpSpPr/>
          <p:nvPr/>
        </p:nvGrpSpPr>
        <p:grpSpPr>
          <a:xfrm>
            <a:off x="4109959" y="2558376"/>
            <a:ext cx="371102" cy="271585"/>
            <a:chOff x="4137047" y="2482176"/>
            <a:chExt cx="371102" cy="271585"/>
          </a:xfrm>
        </p:grpSpPr>
        <p:sp>
          <p:nvSpPr>
            <p:cNvPr id="14292" name="Google Shape;14292;p63"/>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3"/>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3"/>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3"/>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3"/>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3"/>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3"/>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3"/>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3"/>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3"/>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3"/>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3" name="Google Shape;14303;p63"/>
          <p:cNvGrpSpPr/>
          <p:nvPr/>
        </p:nvGrpSpPr>
        <p:grpSpPr>
          <a:xfrm>
            <a:off x="4659346" y="2509116"/>
            <a:ext cx="367377" cy="370079"/>
            <a:chOff x="4686434" y="2432916"/>
            <a:chExt cx="367377" cy="370079"/>
          </a:xfrm>
        </p:grpSpPr>
        <p:sp>
          <p:nvSpPr>
            <p:cNvPr id="14304" name="Google Shape;14304;p63"/>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3"/>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3"/>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3"/>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3"/>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3"/>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3"/>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3"/>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3"/>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3"/>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3"/>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5" name="Google Shape;14315;p63"/>
          <p:cNvGrpSpPr/>
          <p:nvPr/>
        </p:nvGrpSpPr>
        <p:grpSpPr>
          <a:xfrm>
            <a:off x="6301134" y="2132506"/>
            <a:ext cx="372099" cy="293986"/>
            <a:chOff x="6328222" y="2056306"/>
            <a:chExt cx="372099" cy="293986"/>
          </a:xfrm>
        </p:grpSpPr>
        <p:sp>
          <p:nvSpPr>
            <p:cNvPr id="14316" name="Google Shape;14316;p63"/>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3"/>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3"/>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3"/>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3"/>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3"/>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3"/>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3"/>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3"/>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5" name="Google Shape;14325;p63"/>
          <p:cNvGrpSpPr/>
          <p:nvPr/>
        </p:nvGrpSpPr>
        <p:grpSpPr>
          <a:xfrm>
            <a:off x="5762239" y="2509168"/>
            <a:ext cx="352531" cy="370132"/>
            <a:chOff x="5789327" y="2432968"/>
            <a:chExt cx="352531" cy="370132"/>
          </a:xfrm>
        </p:grpSpPr>
        <p:sp>
          <p:nvSpPr>
            <p:cNvPr id="14326" name="Google Shape;14326;p63"/>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3"/>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3"/>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3"/>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3"/>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3"/>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3"/>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3"/>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3"/>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3"/>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63"/>
          <p:cNvGrpSpPr/>
          <p:nvPr/>
        </p:nvGrpSpPr>
        <p:grpSpPr>
          <a:xfrm>
            <a:off x="847524" y="2056334"/>
            <a:ext cx="322314" cy="370158"/>
            <a:chOff x="874612" y="1980134"/>
            <a:chExt cx="322314" cy="370158"/>
          </a:xfrm>
        </p:grpSpPr>
        <p:sp>
          <p:nvSpPr>
            <p:cNvPr id="14337" name="Google Shape;14337;p63"/>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3"/>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3"/>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3"/>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3"/>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3"/>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3"/>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3"/>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3"/>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3"/>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3"/>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3"/>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3"/>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3"/>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3"/>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3"/>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3"/>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63"/>
          <p:cNvGrpSpPr/>
          <p:nvPr/>
        </p:nvGrpSpPr>
        <p:grpSpPr>
          <a:xfrm>
            <a:off x="3012574" y="2590980"/>
            <a:ext cx="374223" cy="329764"/>
            <a:chOff x="3039662" y="2514780"/>
            <a:chExt cx="374223" cy="329764"/>
          </a:xfrm>
        </p:grpSpPr>
        <p:sp>
          <p:nvSpPr>
            <p:cNvPr id="14355" name="Google Shape;14355;p63"/>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3"/>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3"/>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3"/>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3"/>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3"/>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3"/>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3"/>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3"/>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3"/>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3"/>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3"/>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63"/>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3"/>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3"/>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3"/>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3"/>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3"/>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3" name="Google Shape;14373;p63"/>
          <p:cNvGrpSpPr/>
          <p:nvPr/>
        </p:nvGrpSpPr>
        <p:grpSpPr>
          <a:xfrm>
            <a:off x="1919281" y="2639322"/>
            <a:ext cx="374066" cy="233395"/>
            <a:chOff x="1946369" y="2563122"/>
            <a:chExt cx="374066" cy="233395"/>
          </a:xfrm>
        </p:grpSpPr>
        <p:sp>
          <p:nvSpPr>
            <p:cNvPr id="14374" name="Google Shape;14374;p63"/>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3"/>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3"/>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3"/>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3"/>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3"/>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3"/>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3"/>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2" name="Google Shape;14382;p63"/>
          <p:cNvGrpSpPr/>
          <p:nvPr/>
        </p:nvGrpSpPr>
        <p:grpSpPr>
          <a:xfrm>
            <a:off x="4108175" y="2982384"/>
            <a:ext cx="374040" cy="370184"/>
            <a:chOff x="4135263" y="2906184"/>
            <a:chExt cx="374040" cy="370184"/>
          </a:xfrm>
        </p:grpSpPr>
        <p:sp>
          <p:nvSpPr>
            <p:cNvPr id="14383" name="Google Shape;14383;p63"/>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63"/>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3"/>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63"/>
          <p:cNvGrpSpPr/>
          <p:nvPr/>
        </p:nvGrpSpPr>
        <p:grpSpPr>
          <a:xfrm>
            <a:off x="4656513" y="2982384"/>
            <a:ext cx="372676" cy="370184"/>
            <a:chOff x="4683601" y="2906184"/>
            <a:chExt cx="372676" cy="370184"/>
          </a:xfrm>
        </p:grpSpPr>
        <p:sp>
          <p:nvSpPr>
            <p:cNvPr id="14387" name="Google Shape;14387;p63"/>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3"/>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3"/>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3"/>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3"/>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3"/>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63"/>
          <p:cNvGrpSpPr/>
          <p:nvPr/>
        </p:nvGrpSpPr>
        <p:grpSpPr>
          <a:xfrm>
            <a:off x="843720" y="2982253"/>
            <a:ext cx="329134" cy="370132"/>
            <a:chOff x="870808" y="2906053"/>
            <a:chExt cx="329134" cy="370132"/>
          </a:xfrm>
        </p:grpSpPr>
        <p:sp>
          <p:nvSpPr>
            <p:cNvPr id="14394" name="Google Shape;14394;p63"/>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3"/>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3"/>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3"/>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3"/>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3"/>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3"/>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3"/>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3"/>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3"/>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3"/>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3"/>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3"/>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3"/>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3"/>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3"/>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3"/>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3"/>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3"/>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63"/>
          <p:cNvGrpSpPr/>
          <p:nvPr/>
        </p:nvGrpSpPr>
        <p:grpSpPr>
          <a:xfrm>
            <a:off x="1916790" y="2985269"/>
            <a:ext cx="374774" cy="364282"/>
            <a:chOff x="1943878" y="2909069"/>
            <a:chExt cx="374774" cy="364282"/>
          </a:xfrm>
        </p:grpSpPr>
        <p:sp>
          <p:nvSpPr>
            <p:cNvPr id="14414" name="Google Shape;14414;p63"/>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3"/>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3"/>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3"/>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3"/>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3"/>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3"/>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3"/>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3"/>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3"/>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3"/>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3"/>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3"/>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3"/>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3"/>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3"/>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3"/>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3"/>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3"/>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3"/>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3"/>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63"/>
          <p:cNvGrpSpPr/>
          <p:nvPr/>
        </p:nvGrpSpPr>
        <p:grpSpPr>
          <a:xfrm>
            <a:off x="1100984" y="3441461"/>
            <a:ext cx="328872" cy="370158"/>
            <a:chOff x="1128072" y="3365261"/>
            <a:chExt cx="328872" cy="370158"/>
          </a:xfrm>
        </p:grpSpPr>
        <p:sp>
          <p:nvSpPr>
            <p:cNvPr id="14436" name="Google Shape;14436;p63"/>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3"/>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3"/>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3"/>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63"/>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63"/>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3"/>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3"/>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3"/>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3"/>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3"/>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3"/>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3"/>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3"/>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3"/>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3"/>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3"/>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3"/>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3"/>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3"/>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3"/>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3"/>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3"/>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3"/>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3"/>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3"/>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3"/>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3"/>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3"/>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3"/>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3"/>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3"/>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3"/>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3"/>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3"/>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3"/>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3"/>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3"/>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3"/>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3"/>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3"/>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3"/>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3"/>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3"/>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0" name="Google Shape;14480;p63"/>
          <p:cNvGrpSpPr/>
          <p:nvPr/>
        </p:nvGrpSpPr>
        <p:grpSpPr>
          <a:xfrm>
            <a:off x="5749779" y="1591381"/>
            <a:ext cx="370866" cy="364151"/>
            <a:chOff x="5776868" y="1515181"/>
            <a:chExt cx="370866" cy="364151"/>
          </a:xfrm>
        </p:grpSpPr>
        <p:sp>
          <p:nvSpPr>
            <p:cNvPr id="14481" name="Google Shape;14481;p63"/>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3"/>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3"/>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3"/>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3"/>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3"/>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3"/>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3"/>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3"/>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3"/>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3"/>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3"/>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3"/>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3"/>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3"/>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3"/>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3"/>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63"/>
          <p:cNvGrpSpPr/>
          <p:nvPr/>
        </p:nvGrpSpPr>
        <p:grpSpPr>
          <a:xfrm>
            <a:off x="3550761" y="2509142"/>
            <a:ext cx="393660" cy="370079"/>
            <a:chOff x="3577849" y="2432942"/>
            <a:chExt cx="393660" cy="370079"/>
          </a:xfrm>
        </p:grpSpPr>
        <p:sp>
          <p:nvSpPr>
            <p:cNvPr id="14499" name="Google Shape;14499;p63"/>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3"/>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3"/>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3"/>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3"/>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3"/>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3"/>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3"/>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3"/>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3"/>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9" name="Google Shape;14509;p63"/>
          <p:cNvGrpSpPr/>
          <p:nvPr/>
        </p:nvGrpSpPr>
        <p:grpSpPr>
          <a:xfrm>
            <a:off x="2466911" y="3003237"/>
            <a:ext cx="370132" cy="328164"/>
            <a:chOff x="2493999" y="2927037"/>
            <a:chExt cx="370132" cy="328164"/>
          </a:xfrm>
        </p:grpSpPr>
        <p:sp>
          <p:nvSpPr>
            <p:cNvPr id="14510" name="Google Shape;14510;p63"/>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3"/>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3"/>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3"/>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3"/>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3"/>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3"/>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3"/>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3"/>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3"/>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3"/>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3"/>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63"/>
          <p:cNvGrpSpPr/>
          <p:nvPr/>
        </p:nvGrpSpPr>
        <p:grpSpPr>
          <a:xfrm>
            <a:off x="3562329" y="3026896"/>
            <a:ext cx="370315" cy="281028"/>
            <a:chOff x="3589417" y="2950696"/>
            <a:chExt cx="370315" cy="281028"/>
          </a:xfrm>
        </p:grpSpPr>
        <p:sp>
          <p:nvSpPr>
            <p:cNvPr id="14523" name="Google Shape;14523;p63"/>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3"/>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3"/>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3"/>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3"/>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3"/>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3"/>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3"/>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3"/>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3"/>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3"/>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3"/>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3"/>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3"/>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3"/>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3"/>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3"/>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3"/>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3"/>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3"/>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3" name="Google Shape;14543;p63"/>
          <p:cNvGrpSpPr/>
          <p:nvPr/>
        </p:nvGrpSpPr>
        <p:grpSpPr>
          <a:xfrm>
            <a:off x="3005623" y="2987918"/>
            <a:ext cx="396125" cy="359062"/>
            <a:chOff x="3032711" y="2911718"/>
            <a:chExt cx="396125" cy="359062"/>
          </a:xfrm>
        </p:grpSpPr>
        <p:sp>
          <p:nvSpPr>
            <p:cNvPr id="14544" name="Google Shape;14544;p63"/>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3"/>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3"/>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3"/>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3"/>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3"/>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3"/>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3"/>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3"/>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3"/>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3"/>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3"/>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6" name="Google Shape;14556;p63"/>
          <p:cNvGrpSpPr/>
          <p:nvPr/>
        </p:nvGrpSpPr>
        <p:grpSpPr>
          <a:xfrm>
            <a:off x="7390676" y="1589597"/>
            <a:ext cx="373174" cy="367692"/>
            <a:chOff x="7417764" y="1513397"/>
            <a:chExt cx="373174" cy="367692"/>
          </a:xfrm>
        </p:grpSpPr>
        <p:sp>
          <p:nvSpPr>
            <p:cNvPr id="14557" name="Google Shape;14557;p63"/>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3"/>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3"/>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3"/>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3"/>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3"/>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3"/>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3"/>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3"/>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3"/>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3"/>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3"/>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3"/>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3"/>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3"/>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3"/>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3"/>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3"/>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3"/>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6" name="Google Shape;14576;p63"/>
          <p:cNvGrpSpPr/>
          <p:nvPr/>
        </p:nvGrpSpPr>
        <p:grpSpPr>
          <a:xfrm>
            <a:off x="6844856" y="1590568"/>
            <a:ext cx="370132" cy="365672"/>
            <a:chOff x="6871944" y="1514368"/>
            <a:chExt cx="370132" cy="365672"/>
          </a:xfrm>
        </p:grpSpPr>
        <p:sp>
          <p:nvSpPr>
            <p:cNvPr id="14577" name="Google Shape;14577;p63"/>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3"/>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3"/>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3"/>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3"/>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3"/>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3"/>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3"/>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3"/>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3"/>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3"/>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3"/>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3"/>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3"/>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3"/>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3"/>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3"/>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3"/>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63"/>
          <p:cNvGrpSpPr/>
          <p:nvPr/>
        </p:nvGrpSpPr>
        <p:grpSpPr>
          <a:xfrm>
            <a:off x="6534843" y="3441461"/>
            <a:ext cx="400375" cy="370184"/>
            <a:chOff x="6561931" y="3365261"/>
            <a:chExt cx="400375" cy="370184"/>
          </a:xfrm>
        </p:grpSpPr>
        <p:sp>
          <p:nvSpPr>
            <p:cNvPr id="14596" name="Google Shape;14596;p63"/>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3"/>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3"/>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3"/>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3"/>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3"/>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3"/>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3"/>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3"/>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3"/>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3"/>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3"/>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63"/>
          <p:cNvGrpSpPr/>
          <p:nvPr/>
        </p:nvGrpSpPr>
        <p:grpSpPr>
          <a:xfrm>
            <a:off x="1915032" y="2062052"/>
            <a:ext cx="378315" cy="358695"/>
            <a:chOff x="1942120" y="1985852"/>
            <a:chExt cx="378315" cy="358695"/>
          </a:xfrm>
        </p:grpSpPr>
        <p:sp>
          <p:nvSpPr>
            <p:cNvPr id="14609" name="Google Shape;14609;p63"/>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3"/>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3"/>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3"/>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3"/>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3"/>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3"/>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3"/>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3"/>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3"/>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3"/>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3"/>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3"/>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3"/>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3"/>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3"/>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3"/>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3"/>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3"/>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3"/>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9" name="Google Shape;14629;p63"/>
          <p:cNvGrpSpPr/>
          <p:nvPr/>
        </p:nvGrpSpPr>
        <p:grpSpPr>
          <a:xfrm>
            <a:off x="1374327" y="2505418"/>
            <a:ext cx="364282" cy="374197"/>
            <a:chOff x="1401415" y="2429218"/>
            <a:chExt cx="364282" cy="374197"/>
          </a:xfrm>
        </p:grpSpPr>
        <p:sp>
          <p:nvSpPr>
            <p:cNvPr id="14630" name="Google Shape;14630;p63"/>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3"/>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3"/>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3"/>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3"/>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3"/>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3"/>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3"/>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3"/>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3"/>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3"/>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3"/>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3"/>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3"/>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3"/>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5" name="Google Shape;14645;p63"/>
          <p:cNvGrpSpPr/>
          <p:nvPr/>
        </p:nvGrpSpPr>
        <p:grpSpPr>
          <a:xfrm>
            <a:off x="7083339" y="3441461"/>
            <a:ext cx="400401" cy="370184"/>
            <a:chOff x="7110427" y="3365261"/>
            <a:chExt cx="400401" cy="370184"/>
          </a:xfrm>
        </p:grpSpPr>
        <p:sp>
          <p:nvSpPr>
            <p:cNvPr id="14646" name="Google Shape;14646;p63"/>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3"/>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3"/>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3"/>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3"/>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3"/>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3"/>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63"/>
          <p:cNvGrpSpPr/>
          <p:nvPr/>
        </p:nvGrpSpPr>
        <p:grpSpPr>
          <a:xfrm>
            <a:off x="7631861" y="3439337"/>
            <a:ext cx="400375" cy="370132"/>
            <a:chOff x="7658949" y="3363137"/>
            <a:chExt cx="400375" cy="370132"/>
          </a:xfrm>
        </p:grpSpPr>
        <p:sp>
          <p:nvSpPr>
            <p:cNvPr id="14654" name="Google Shape;14654;p63"/>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3"/>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3"/>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3"/>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3"/>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9" name="Google Shape;14659;p63"/>
          <p:cNvGrpSpPr/>
          <p:nvPr/>
        </p:nvGrpSpPr>
        <p:grpSpPr>
          <a:xfrm>
            <a:off x="3277393" y="3455589"/>
            <a:ext cx="356623" cy="370105"/>
            <a:chOff x="3307156" y="3365314"/>
            <a:chExt cx="356623" cy="370105"/>
          </a:xfrm>
        </p:grpSpPr>
        <p:sp>
          <p:nvSpPr>
            <p:cNvPr id="14660" name="Google Shape;14660;p63"/>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3"/>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3"/>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3"/>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3"/>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3"/>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3"/>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3"/>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3"/>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3"/>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3"/>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3"/>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3"/>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3"/>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3"/>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63"/>
          <p:cNvGrpSpPr/>
          <p:nvPr/>
        </p:nvGrpSpPr>
        <p:grpSpPr>
          <a:xfrm>
            <a:off x="7395319" y="2056307"/>
            <a:ext cx="372807" cy="370079"/>
            <a:chOff x="7422407" y="1980107"/>
            <a:chExt cx="372807" cy="370079"/>
          </a:xfrm>
        </p:grpSpPr>
        <p:sp>
          <p:nvSpPr>
            <p:cNvPr id="14676" name="Google Shape;14676;p63"/>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3"/>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3"/>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3"/>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3"/>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3"/>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3"/>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3"/>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3"/>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3"/>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3"/>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3"/>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3"/>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9" name="Google Shape;14689;p63"/>
          <p:cNvGrpSpPr/>
          <p:nvPr/>
        </p:nvGrpSpPr>
        <p:grpSpPr>
          <a:xfrm>
            <a:off x="6889053" y="2982384"/>
            <a:ext cx="289737" cy="370394"/>
            <a:chOff x="6916141" y="2906184"/>
            <a:chExt cx="289737" cy="370394"/>
          </a:xfrm>
        </p:grpSpPr>
        <p:sp>
          <p:nvSpPr>
            <p:cNvPr id="14690" name="Google Shape;14690;p63"/>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3"/>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3"/>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3"/>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3"/>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3"/>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3"/>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3"/>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3"/>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3"/>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3"/>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3"/>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3"/>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3"/>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3"/>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3"/>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3"/>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3"/>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3"/>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3"/>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3"/>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63"/>
          <p:cNvGrpSpPr/>
          <p:nvPr/>
        </p:nvGrpSpPr>
        <p:grpSpPr>
          <a:xfrm>
            <a:off x="7943106" y="2089777"/>
            <a:ext cx="372676" cy="331731"/>
            <a:chOff x="7970194" y="2013577"/>
            <a:chExt cx="372676" cy="331731"/>
          </a:xfrm>
        </p:grpSpPr>
        <p:sp>
          <p:nvSpPr>
            <p:cNvPr id="14712" name="Google Shape;14712;p63"/>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3"/>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3"/>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3"/>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3"/>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3"/>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3"/>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3"/>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3"/>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3"/>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2" name="Google Shape;14722;p63"/>
          <p:cNvGrpSpPr/>
          <p:nvPr/>
        </p:nvGrpSpPr>
        <p:grpSpPr>
          <a:xfrm>
            <a:off x="1389645" y="1588390"/>
            <a:ext cx="332964" cy="370158"/>
            <a:chOff x="1416733" y="1512190"/>
            <a:chExt cx="332964" cy="370158"/>
          </a:xfrm>
        </p:grpSpPr>
        <p:sp>
          <p:nvSpPr>
            <p:cNvPr id="14723" name="Google Shape;14723;p63"/>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3"/>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3"/>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3"/>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3"/>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3"/>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3"/>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63"/>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63"/>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3"/>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3"/>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3"/>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63"/>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3"/>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3"/>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3"/>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3"/>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3"/>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3"/>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2" name="Google Shape;14742;p63"/>
          <p:cNvGrpSpPr/>
          <p:nvPr/>
        </p:nvGrpSpPr>
        <p:grpSpPr>
          <a:xfrm>
            <a:off x="5219278" y="2982305"/>
            <a:ext cx="342852" cy="370079"/>
            <a:chOff x="5246366" y="2906105"/>
            <a:chExt cx="342852" cy="370079"/>
          </a:xfrm>
        </p:grpSpPr>
        <p:sp>
          <p:nvSpPr>
            <p:cNvPr id="14743" name="Google Shape;14743;p63"/>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3"/>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3"/>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3"/>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3"/>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3"/>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9" name="Google Shape;14749;p63"/>
          <p:cNvGrpSpPr/>
          <p:nvPr/>
        </p:nvGrpSpPr>
        <p:grpSpPr>
          <a:xfrm>
            <a:off x="822579" y="2511083"/>
            <a:ext cx="371259" cy="366249"/>
            <a:chOff x="849667" y="2434883"/>
            <a:chExt cx="371259" cy="366249"/>
          </a:xfrm>
        </p:grpSpPr>
        <p:sp>
          <p:nvSpPr>
            <p:cNvPr id="14750" name="Google Shape;14750;p63"/>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3"/>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3"/>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3"/>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3"/>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3"/>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3"/>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3"/>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3"/>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3"/>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3"/>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3"/>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3"/>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3" name="Google Shape;14763;p63"/>
          <p:cNvGrpSpPr/>
          <p:nvPr/>
        </p:nvGrpSpPr>
        <p:grpSpPr>
          <a:xfrm>
            <a:off x="4389938" y="3441566"/>
            <a:ext cx="332728" cy="370053"/>
            <a:chOff x="4417026" y="3365366"/>
            <a:chExt cx="332728" cy="370053"/>
          </a:xfrm>
        </p:grpSpPr>
        <p:sp>
          <p:nvSpPr>
            <p:cNvPr id="14764" name="Google Shape;14764;p63"/>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3"/>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3"/>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3"/>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3"/>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3"/>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3"/>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3"/>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3"/>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3"/>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3"/>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3"/>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3"/>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3"/>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3"/>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3"/>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3"/>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3"/>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2" name="Google Shape;14782;p63"/>
          <p:cNvGrpSpPr/>
          <p:nvPr/>
        </p:nvGrpSpPr>
        <p:grpSpPr>
          <a:xfrm>
            <a:off x="2469980" y="2056386"/>
            <a:ext cx="363994" cy="370105"/>
            <a:chOff x="2497068" y="1980186"/>
            <a:chExt cx="363994" cy="370105"/>
          </a:xfrm>
        </p:grpSpPr>
        <p:sp>
          <p:nvSpPr>
            <p:cNvPr id="14783" name="Google Shape;14783;p63"/>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3"/>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3"/>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3"/>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3"/>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3"/>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3"/>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3"/>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3"/>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3"/>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3"/>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3"/>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3"/>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3"/>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3"/>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3"/>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3"/>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3"/>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3"/>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3"/>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3"/>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4" name="Google Shape;14804;p63"/>
          <p:cNvGrpSpPr/>
          <p:nvPr/>
        </p:nvGrpSpPr>
        <p:grpSpPr>
          <a:xfrm>
            <a:off x="5793190" y="2982358"/>
            <a:ext cx="294904" cy="370027"/>
            <a:chOff x="5820278" y="2906158"/>
            <a:chExt cx="294904" cy="370027"/>
          </a:xfrm>
        </p:grpSpPr>
        <p:sp>
          <p:nvSpPr>
            <p:cNvPr id="14805" name="Google Shape;14805;p63"/>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3"/>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3"/>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3"/>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3"/>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3"/>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3"/>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2" name="Google Shape;14812;p63"/>
          <p:cNvGrpSpPr/>
          <p:nvPr/>
        </p:nvGrpSpPr>
        <p:grpSpPr>
          <a:xfrm>
            <a:off x="4919731" y="3459429"/>
            <a:ext cx="370132" cy="334223"/>
            <a:chOff x="4946819" y="3383229"/>
            <a:chExt cx="370132" cy="334223"/>
          </a:xfrm>
        </p:grpSpPr>
        <p:sp>
          <p:nvSpPr>
            <p:cNvPr id="14813" name="Google Shape;14813;p63"/>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3"/>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3"/>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3"/>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3"/>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3"/>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3"/>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3"/>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3"/>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2" name="Google Shape;14822;p63"/>
          <p:cNvGrpSpPr/>
          <p:nvPr/>
        </p:nvGrpSpPr>
        <p:grpSpPr>
          <a:xfrm>
            <a:off x="3011315" y="1615434"/>
            <a:ext cx="375482" cy="316072"/>
            <a:chOff x="3038403" y="1539234"/>
            <a:chExt cx="375482" cy="316072"/>
          </a:xfrm>
        </p:grpSpPr>
        <p:sp>
          <p:nvSpPr>
            <p:cNvPr id="14823" name="Google Shape;14823;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4" name="Google Shape;14824;p63"/>
            <p:cNvGrpSpPr/>
            <p:nvPr/>
          </p:nvGrpSpPr>
          <p:grpSpPr>
            <a:xfrm>
              <a:off x="3038403" y="1539234"/>
              <a:ext cx="375482" cy="316072"/>
              <a:chOff x="3038403" y="1539234"/>
              <a:chExt cx="375482" cy="316072"/>
            </a:xfrm>
          </p:grpSpPr>
          <p:sp>
            <p:nvSpPr>
              <p:cNvPr id="14825" name="Google Shape;14825;p63"/>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3"/>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3"/>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3"/>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3"/>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3"/>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3"/>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3"/>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3"/>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34" name="Google Shape;14834;p63"/>
          <p:cNvGrpSpPr/>
          <p:nvPr/>
        </p:nvGrpSpPr>
        <p:grpSpPr>
          <a:xfrm>
            <a:off x="6305777" y="2982331"/>
            <a:ext cx="360846" cy="370184"/>
            <a:chOff x="6332865" y="2906131"/>
            <a:chExt cx="360846" cy="370184"/>
          </a:xfrm>
        </p:grpSpPr>
        <p:sp>
          <p:nvSpPr>
            <p:cNvPr id="14835" name="Google Shape;14835;p63"/>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3"/>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3"/>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3"/>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3"/>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63"/>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3"/>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3"/>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3"/>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3"/>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3"/>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6" name="Google Shape;14846;p63"/>
          <p:cNvGrpSpPr/>
          <p:nvPr/>
        </p:nvGrpSpPr>
        <p:grpSpPr>
          <a:xfrm>
            <a:off x="4107991" y="1594266"/>
            <a:ext cx="370132" cy="358223"/>
            <a:chOff x="4135079" y="1518066"/>
            <a:chExt cx="370132" cy="358223"/>
          </a:xfrm>
        </p:grpSpPr>
        <p:sp>
          <p:nvSpPr>
            <p:cNvPr id="14847" name="Google Shape;14847;p63"/>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3"/>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3"/>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3"/>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3"/>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3"/>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3"/>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3"/>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3"/>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3"/>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3"/>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3"/>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3"/>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3"/>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3"/>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3"/>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3"/>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3"/>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3"/>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6" name="Google Shape;14866;p63"/>
          <p:cNvGrpSpPr/>
          <p:nvPr/>
        </p:nvGrpSpPr>
        <p:grpSpPr>
          <a:xfrm>
            <a:off x="6851780" y="2056334"/>
            <a:ext cx="361240" cy="370158"/>
            <a:chOff x="6878869" y="1980134"/>
            <a:chExt cx="361240" cy="370158"/>
          </a:xfrm>
        </p:grpSpPr>
        <p:sp>
          <p:nvSpPr>
            <p:cNvPr id="14867" name="Google Shape;14867;p63"/>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3"/>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3"/>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3"/>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3"/>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3"/>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3"/>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3"/>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3"/>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3"/>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3"/>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3"/>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3"/>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0" name="Google Shape;14880;p63"/>
          <p:cNvGrpSpPr/>
          <p:nvPr/>
        </p:nvGrpSpPr>
        <p:grpSpPr>
          <a:xfrm>
            <a:off x="2466911" y="2626233"/>
            <a:ext cx="370132" cy="259467"/>
            <a:chOff x="2493999" y="2550033"/>
            <a:chExt cx="370132" cy="259467"/>
          </a:xfrm>
        </p:grpSpPr>
        <p:sp>
          <p:nvSpPr>
            <p:cNvPr id="14881" name="Google Shape;14881;p63"/>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3"/>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3"/>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3"/>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3"/>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3"/>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3"/>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3"/>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3"/>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3"/>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3"/>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3"/>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3"/>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3"/>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3"/>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3"/>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3"/>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3"/>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3"/>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63"/>
          <p:cNvGrpSpPr/>
          <p:nvPr/>
        </p:nvGrpSpPr>
        <p:grpSpPr>
          <a:xfrm>
            <a:off x="1672614" y="3441461"/>
            <a:ext cx="281054" cy="370158"/>
            <a:chOff x="1699703" y="3365261"/>
            <a:chExt cx="281054" cy="370158"/>
          </a:xfrm>
        </p:grpSpPr>
        <p:sp>
          <p:nvSpPr>
            <p:cNvPr id="14901" name="Google Shape;14901;p63"/>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3"/>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3"/>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3"/>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3"/>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3"/>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3"/>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3"/>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3"/>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3"/>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3"/>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3"/>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3"/>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63"/>
          <p:cNvGrpSpPr/>
          <p:nvPr/>
        </p:nvGrpSpPr>
        <p:grpSpPr>
          <a:xfrm>
            <a:off x="7939722" y="1595630"/>
            <a:ext cx="369974" cy="355626"/>
            <a:chOff x="7966810" y="1519430"/>
            <a:chExt cx="369974" cy="355626"/>
          </a:xfrm>
        </p:grpSpPr>
        <p:sp>
          <p:nvSpPr>
            <p:cNvPr id="14915" name="Google Shape;14915;p63"/>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3"/>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3"/>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3"/>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3"/>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3"/>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3"/>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3"/>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3"/>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3"/>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3"/>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3"/>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3"/>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3"/>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3"/>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3"/>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1" name="Google Shape;14931;p63"/>
          <p:cNvGrpSpPr/>
          <p:nvPr/>
        </p:nvGrpSpPr>
        <p:grpSpPr>
          <a:xfrm>
            <a:off x="2765540" y="3441540"/>
            <a:ext cx="290445" cy="370079"/>
            <a:chOff x="2792628" y="3365340"/>
            <a:chExt cx="290445" cy="370079"/>
          </a:xfrm>
        </p:grpSpPr>
        <p:sp>
          <p:nvSpPr>
            <p:cNvPr id="14932" name="Google Shape;14932;p63"/>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3"/>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3"/>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3"/>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3"/>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3"/>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3"/>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63"/>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3"/>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3"/>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3"/>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3"/>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3"/>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3"/>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6" name="Google Shape;14946;p63"/>
          <p:cNvGrpSpPr/>
          <p:nvPr/>
        </p:nvGrpSpPr>
        <p:grpSpPr>
          <a:xfrm>
            <a:off x="1362497" y="2064517"/>
            <a:ext cx="388125" cy="353790"/>
            <a:chOff x="1389585" y="1988317"/>
            <a:chExt cx="388125" cy="353790"/>
          </a:xfrm>
        </p:grpSpPr>
        <p:sp>
          <p:nvSpPr>
            <p:cNvPr id="14947" name="Google Shape;14947;p63"/>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3"/>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3"/>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3"/>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3"/>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3"/>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3"/>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3"/>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3"/>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3"/>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3"/>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3"/>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3"/>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3"/>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3"/>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3"/>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3"/>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3"/>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3"/>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3"/>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3"/>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3"/>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9" name="Google Shape;14969;p63"/>
          <p:cNvGrpSpPr/>
          <p:nvPr/>
        </p:nvGrpSpPr>
        <p:grpSpPr>
          <a:xfrm>
            <a:off x="2465836" y="1588390"/>
            <a:ext cx="370158" cy="370158"/>
            <a:chOff x="2492924" y="1512190"/>
            <a:chExt cx="370158" cy="370158"/>
          </a:xfrm>
        </p:grpSpPr>
        <p:sp>
          <p:nvSpPr>
            <p:cNvPr id="14970" name="Google Shape;14970;p63"/>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3"/>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3"/>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3"/>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3"/>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3"/>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3"/>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3"/>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3"/>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3"/>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3"/>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3"/>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3"/>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3"/>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3"/>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3"/>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3"/>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3"/>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3"/>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3"/>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3"/>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3"/>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2" name="Google Shape;14992;p63"/>
          <p:cNvGrpSpPr/>
          <p:nvPr/>
        </p:nvGrpSpPr>
        <p:grpSpPr>
          <a:xfrm>
            <a:off x="1906481" y="1588443"/>
            <a:ext cx="393975" cy="370105"/>
            <a:chOff x="1933569" y="1512243"/>
            <a:chExt cx="393975" cy="370105"/>
          </a:xfrm>
        </p:grpSpPr>
        <p:sp>
          <p:nvSpPr>
            <p:cNvPr id="14993" name="Google Shape;14993;p63"/>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3"/>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3"/>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3"/>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3"/>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3"/>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3"/>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3"/>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3"/>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3"/>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3"/>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3"/>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3"/>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3"/>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3"/>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3"/>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3"/>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3"/>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3"/>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3"/>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3"/>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3"/>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3"/>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3"/>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3"/>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3"/>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3"/>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3"/>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1" name="Google Shape;15021;p63"/>
          <p:cNvGrpSpPr/>
          <p:nvPr/>
        </p:nvGrpSpPr>
        <p:grpSpPr>
          <a:xfrm>
            <a:off x="2209018" y="3441592"/>
            <a:ext cx="306471" cy="370000"/>
            <a:chOff x="2236106" y="3365392"/>
            <a:chExt cx="306471" cy="370000"/>
          </a:xfrm>
        </p:grpSpPr>
        <p:sp>
          <p:nvSpPr>
            <p:cNvPr id="15022" name="Google Shape;15022;p63"/>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3"/>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3"/>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3"/>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3"/>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3"/>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3"/>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3"/>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3"/>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3"/>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3"/>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3"/>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3"/>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3"/>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6" name="Google Shape;15036;p63"/>
          <p:cNvGrpSpPr/>
          <p:nvPr/>
        </p:nvGrpSpPr>
        <p:grpSpPr>
          <a:xfrm>
            <a:off x="5465735" y="3461763"/>
            <a:ext cx="375325" cy="329606"/>
            <a:chOff x="5492823" y="3385563"/>
            <a:chExt cx="375325" cy="329606"/>
          </a:xfrm>
        </p:grpSpPr>
        <p:sp>
          <p:nvSpPr>
            <p:cNvPr id="15037" name="Google Shape;15037;p63"/>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3"/>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3"/>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3"/>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3"/>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3"/>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3"/>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3"/>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3"/>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3"/>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3"/>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3"/>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3"/>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3"/>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3"/>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3"/>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3"/>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3"/>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3"/>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3"/>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63"/>
          <p:cNvGrpSpPr/>
          <p:nvPr/>
        </p:nvGrpSpPr>
        <p:grpSpPr>
          <a:xfrm>
            <a:off x="3014699" y="2077318"/>
            <a:ext cx="370158" cy="328164"/>
            <a:chOff x="3041787" y="2001118"/>
            <a:chExt cx="370158" cy="328164"/>
          </a:xfrm>
        </p:grpSpPr>
        <p:sp>
          <p:nvSpPr>
            <p:cNvPr id="15058" name="Google Shape;15058;p63"/>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3"/>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3"/>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3"/>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3"/>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3"/>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3"/>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3"/>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3"/>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63"/>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3"/>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3"/>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3"/>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3"/>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3"/>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3"/>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3"/>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3"/>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6" name="Google Shape;15076;p63"/>
          <p:cNvGrpSpPr/>
          <p:nvPr/>
        </p:nvGrpSpPr>
        <p:grpSpPr>
          <a:xfrm>
            <a:off x="5752796" y="2115325"/>
            <a:ext cx="372309" cy="328216"/>
            <a:chOff x="5779884" y="2039125"/>
            <a:chExt cx="372309" cy="328216"/>
          </a:xfrm>
        </p:grpSpPr>
        <p:sp>
          <p:nvSpPr>
            <p:cNvPr id="15077" name="Google Shape;15077;p63"/>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3"/>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3"/>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3"/>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3"/>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3"/>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3"/>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3"/>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3"/>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3"/>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3"/>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3"/>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3"/>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0" name="Google Shape;15090;p6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94"/>
        <p:cNvGrpSpPr/>
        <p:nvPr/>
      </p:nvGrpSpPr>
      <p:grpSpPr>
        <a:xfrm>
          <a:off x="0" y="0"/>
          <a:ext cx="0" cy="0"/>
          <a:chOff x="0" y="0"/>
          <a:chExt cx="0" cy="0"/>
        </a:xfrm>
      </p:grpSpPr>
      <p:grpSp>
        <p:nvGrpSpPr>
          <p:cNvPr id="15095" name="Google Shape;15095;p64"/>
          <p:cNvGrpSpPr/>
          <p:nvPr/>
        </p:nvGrpSpPr>
        <p:grpSpPr>
          <a:xfrm>
            <a:off x="853009" y="1981993"/>
            <a:ext cx="354610" cy="372358"/>
            <a:chOff x="878066" y="1981993"/>
            <a:chExt cx="354610" cy="372358"/>
          </a:xfrm>
        </p:grpSpPr>
        <p:sp>
          <p:nvSpPr>
            <p:cNvPr id="15096" name="Google Shape;15096;p64"/>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4"/>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4"/>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4"/>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4"/>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4"/>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4"/>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4"/>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4"/>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4"/>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4"/>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4"/>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4"/>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4"/>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64"/>
          <p:cNvGrpSpPr/>
          <p:nvPr/>
        </p:nvGrpSpPr>
        <p:grpSpPr>
          <a:xfrm>
            <a:off x="1320737" y="1982386"/>
            <a:ext cx="371650" cy="371624"/>
            <a:chOff x="1345794" y="1982386"/>
            <a:chExt cx="371650" cy="371624"/>
          </a:xfrm>
        </p:grpSpPr>
        <p:sp>
          <p:nvSpPr>
            <p:cNvPr id="15111" name="Google Shape;15111;p64"/>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4"/>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4"/>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4"/>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4"/>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4"/>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4"/>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4"/>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4"/>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4"/>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4"/>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4"/>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4"/>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4"/>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4"/>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4"/>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4"/>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4"/>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4"/>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4"/>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4"/>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4"/>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4"/>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4"/>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4"/>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4"/>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4"/>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4"/>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4"/>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4"/>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4"/>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4"/>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4"/>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4"/>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4"/>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4"/>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4"/>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8" name="Google Shape;15148;p64"/>
          <p:cNvGrpSpPr/>
          <p:nvPr/>
        </p:nvGrpSpPr>
        <p:grpSpPr>
          <a:xfrm>
            <a:off x="1796408" y="1981993"/>
            <a:ext cx="372410" cy="372410"/>
            <a:chOff x="1821465" y="1981993"/>
            <a:chExt cx="372410" cy="372410"/>
          </a:xfrm>
        </p:grpSpPr>
        <p:sp>
          <p:nvSpPr>
            <p:cNvPr id="15149" name="Google Shape;15149;p64"/>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4"/>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4"/>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4"/>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4"/>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4"/>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4"/>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4"/>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4"/>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4"/>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4"/>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4"/>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4"/>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4"/>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3" name="Google Shape;15163;p64"/>
          <p:cNvGrpSpPr/>
          <p:nvPr/>
        </p:nvGrpSpPr>
        <p:grpSpPr>
          <a:xfrm>
            <a:off x="2251291" y="1981809"/>
            <a:ext cx="415901" cy="372699"/>
            <a:chOff x="2276348" y="1981809"/>
            <a:chExt cx="415901" cy="372699"/>
          </a:xfrm>
        </p:grpSpPr>
        <p:sp>
          <p:nvSpPr>
            <p:cNvPr id="15164" name="Google Shape;15164;p64"/>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64"/>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4"/>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4"/>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4"/>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4"/>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4"/>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64"/>
          <p:cNvGrpSpPr/>
          <p:nvPr/>
        </p:nvGrpSpPr>
        <p:grpSpPr>
          <a:xfrm>
            <a:off x="2749297" y="2009990"/>
            <a:ext cx="372017" cy="316310"/>
            <a:chOff x="2774354" y="2009990"/>
            <a:chExt cx="372017" cy="316310"/>
          </a:xfrm>
        </p:grpSpPr>
        <p:sp>
          <p:nvSpPr>
            <p:cNvPr id="15172" name="Google Shape;15172;p64"/>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4"/>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4"/>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4"/>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4"/>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4"/>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4"/>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4"/>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4"/>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4"/>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4"/>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4"/>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4"/>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4"/>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64"/>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4"/>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4"/>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4"/>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4"/>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4"/>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4"/>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4"/>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4"/>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4"/>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4"/>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4"/>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8" name="Google Shape;15198;p64"/>
          <p:cNvGrpSpPr/>
          <p:nvPr/>
        </p:nvGrpSpPr>
        <p:grpSpPr>
          <a:xfrm>
            <a:off x="3697625" y="1981993"/>
            <a:ext cx="375818" cy="372043"/>
            <a:chOff x="3722682" y="1981993"/>
            <a:chExt cx="375818" cy="372043"/>
          </a:xfrm>
        </p:grpSpPr>
        <p:sp>
          <p:nvSpPr>
            <p:cNvPr id="15199" name="Google Shape;15199;p64"/>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4"/>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4"/>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4"/>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4"/>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4"/>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4"/>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4"/>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4"/>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4"/>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4"/>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4"/>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4"/>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4"/>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4"/>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4" name="Google Shape;15214;p64"/>
          <p:cNvGrpSpPr/>
          <p:nvPr/>
        </p:nvGrpSpPr>
        <p:grpSpPr>
          <a:xfrm>
            <a:off x="4176337" y="1981809"/>
            <a:ext cx="373538" cy="372305"/>
            <a:chOff x="4201394" y="1981809"/>
            <a:chExt cx="373538" cy="372305"/>
          </a:xfrm>
        </p:grpSpPr>
        <p:sp>
          <p:nvSpPr>
            <p:cNvPr id="15215" name="Google Shape;15215;p64"/>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4"/>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4"/>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4"/>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4"/>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4"/>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4"/>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4"/>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4"/>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4"/>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4"/>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4"/>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4"/>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4"/>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4"/>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4"/>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1" name="Google Shape;15231;p64"/>
          <p:cNvGrpSpPr/>
          <p:nvPr/>
        </p:nvGrpSpPr>
        <p:grpSpPr>
          <a:xfrm>
            <a:off x="4634601" y="1500266"/>
            <a:ext cx="422743" cy="377784"/>
            <a:chOff x="4659658" y="1500266"/>
            <a:chExt cx="422743" cy="377784"/>
          </a:xfrm>
        </p:grpSpPr>
        <p:sp>
          <p:nvSpPr>
            <p:cNvPr id="15232" name="Google Shape;15232;p64"/>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4"/>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4"/>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4"/>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4"/>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4"/>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4"/>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4"/>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4"/>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4"/>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4"/>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4"/>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4"/>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4"/>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4"/>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4"/>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4"/>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9" name="Google Shape;15249;p64"/>
          <p:cNvGrpSpPr/>
          <p:nvPr/>
        </p:nvGrpSpPr>
        <p:grpSpPr>
          <a:xfrm>
            <a:off x="5186349" y="1513504"/>
            <a:ext cx="260394" cy="351202"/>
            <a:chOff x="5211406" y="1513504"/>
            <a:chExt cx="260394" cy="351202"/>
          </a:xfrm>
        </p:grpSpPr>
        <p:sp>
          <p:nvSpPr>
            <p:cNvPr id="15250" name="Google Shape;15250;p64"/>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4"/>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4"/>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4"/>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4"/>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4"/>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4"/>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4"/>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4"/>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4"/>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4"/>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4"/>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4"/>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64"/>
          <p:cNvGrpSpPr/>
          <p:nvPr/>
        </p:nvGrpSpPr>
        <p:grpSpPr>
          <a:xfrm>
            <a:off x="5607545" y="1513216"/>
            <a:ext cx="366722" cy="351779"/>
            <a:chOff x="5632602" y="1513216"/>
            <a:chExt cx="366722" cy="351779"/>
          </a:xfrm>
        </p:grpSpPr>
        <p:sp>
          <p:nvSpPr>
            <p:cNvPr id="15264" name="Google Shape;15264;p64"/>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4"/>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4"/>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4"/>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4"/>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4"/>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4"/>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4"/>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2" name="Google Shape;15272;p64"/>
          <p:cNvGrpSpPr/>
          <p:nvPr/>
        </p:nvGrpSpPr>
        <p:grpSpPr>
          <a:xfrm>
            <a:off x="6064315" y="1527136"/>
            <a:ext cx="401902" cy="323965"/>
            <a:chOff x="6089372" y="1527136"/>
            <a:chExt cx="401902" cy="323965"/>
          </a:xfrm>
        </p:grpSpPr>
        <p:sp>
          <p:nvSpPr>
            <p:cNvPr id="15273" name="Google Shape;15273;p64"/>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4"/>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4"/>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4"/>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4"/>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4"/>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4"/>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4"/>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4"/>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4"/>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4"/>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64"/>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4"/>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4"/>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4"/>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4"/>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4"/>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4"/>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4"/>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4"/>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4"/>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4"/>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4"/>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4"/>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4"/>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4"/>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4"/>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4"/>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4"/>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4"/>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64"/>
          <p:cNvGrpSpPr/>
          <p:nvPr/>
        </p:nvGrpSpPr>
        <p:grpSpPr>
          <a:xfrm>
            <a:off x="6554378" y="1527897"/>
            <a:ext cx="370103" cy="322445"/>
            <a:chOff x="6579435" y="1527897"/>
            <a:chExt cx="370103" cy="322445"/>
          </a:xfrm>
        </p:grpSpPr>
        <p:sp>
          <p:nvSpPr>
            <p:cNvPr id="15304" name="Google Shape;15304;p64"/>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4"/>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4"/>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4"/>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4"/>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4"/>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4"/>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4"/>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4"/>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4"/>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4"/>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4"/>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4"/>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4"/>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4"/>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4"/>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4"/>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4"/>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4"/>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4"/>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4"/>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5" name="Google Shape;15325;p64"/>
          <p:cNvGrpSpPr/>
          <p:nvPr/>
        </p:nvGrpSpPr>
        <p:grpSpPr>
          <a:xfrm>
            <a:off x="6963830" y="1538854"/>
            <a:ext cx="499920" cy="300136"/>
            <a:chOff x="6988887" y="1538854"/>
            <a:chExt cx="499920" cy="300136"/>
          </a:xfrm>
        </p:grpSpPr>
        <p:sp>
          <p:nvSpPr>
            <p:cNvPr id="15326" name="Google Shape;15326;p64"/>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4"/>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4"/>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4"/>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4"/>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4"/>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4"/>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64"/>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4"/>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4"/>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4"/>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4"/>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4"/>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9" name="Google Shape;15339;p64"/>
          <p:cNvGrpSpPr/>
          <p:nvPr/>
        </p:nvGrpSpPr>
        <p:grpSpPr>
          <a:xfrm>
            <a:off x="8025302" y="1520687"/>
            <a:ext cx="279321" cy="336837"/>
            <a:chOff x="8050359" y="1520687"/>
            <a:chExt cx="279321" cy="336837"/>
          </a:xfrm>
        </p:grpSpPr>
        <p:sp>
          <p:nvSpPr>
            <p:cNvPr id="15340" name="Google Shape;15340;p64"/>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4"/>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4"/>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4"/>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4"/>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4"/>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4"/>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4"/>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4"/>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4"/>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4"/>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4"/>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4"/>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3" name="Google Shape;15353;p64"/>
          <p:cNvGrpSpPr/>
          <p:nvPr/>
        </p:nvGrpSpPr>
        <p:grpSpPr>
          <a:xfrm>
            <a:off x="6068850" y="2461832"/>
            <a:ext cx="364441" cy="339091"/>
            <a:chOff x="6093907" y="2461832"/>
            <a:chExt cx="364441" cy="339091"/>
          </a:xfrm>
        </p:grpSpPr>
        <p:sp>
          <p:nvSpPr>
            <p:cNvPr id="15354" name="Google Shape;15354;p64"/>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4"/>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4"/>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4"/>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4"/>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4"/>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4"/>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4"/>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4"/>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4"/>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4"/>
          <p:cNvGrpSpPr/>
          <p:nvPr/>
        </p:nvGrpSpPr>
        <p:grpSpPr>
          <a:xfrm>
            <a:off x="4651274" y="1980866"/>
            <a:ext cx="377680" cy="377680"/>
            <a:chOff x="4676331" y="1980866"/>
            <a:chExt cx="377680" cy="377680"/>
          </a:xfrm>
        </p:grpSpPr>
        <p:sp>
          <p:nvSpPr>
            <p:cNvPr id="15365" name="Google Shape;15365;p64"/>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4"/>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4"/>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4"/>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4"/>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4"/>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4"/>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4"/>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4"/>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4"/>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4"/>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4"/>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4"/>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4"/>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4"/>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4"/>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4"/>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4"/>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4"/>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4" name="Google Shape;15384;p64"/>
          <p:cNvGrpSpPr/>
          <p:nvPr/>
        </p:nvGrpSpPr>
        <p:grpSpPr>
          <a:xfrm>
            <a:off x="7501185" y="1522968"/>
            <a:ext cx="357651" cy="332275"/>
            <a:chOff x="7526242" y="1522968"/>
            <a:chExt cx="357651" cy="332275"/>
          </a:xfrm>
        </p:grpSpPr>
        <p:sp>
          <p:nvSpPr>
            <p:cNvPr id="15385" name="Google Shape;15385;p64"/>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4"/>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4"/>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4"/>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4"/>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64"/>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64"/>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4"/>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4"/>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4"/>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4"/>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4"/>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4"/>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4"/>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4"/>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4"/>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1" name="Google Shape;15401;p64"/>
          <p:cNvGrpSpPr/>
          <p:nvPr/>
        </p:nvGrpSpPr>
        <p:grpSpPr>
          <a:xfrm>
            <a:off x="3225729" y="1982386"/>
            <a:ext cx="371650" cy="371624"/>
            <a:chOff x="3250786" y="1982386"/>
            <a:chExt cx="371650" cy="371624"/>
          </a:xfrm>
        </p:grpSpPr>
        <p:sp>
          <p:nvSpPr>
            <p:cNvPr id="15402" name="Google Shape;15402;p64"/>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4"/>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4"/>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4"/>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4"/>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4"/>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4"/>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64"/>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64"/>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4"/>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4"/>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4"/>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4"/>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4"/>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4"/>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4"/>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4"/>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4"/>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4"/>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4"/>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4"/>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4"/>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4"/>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4"/>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4"/>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64"/>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64"/>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4"/>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4"/>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4"/>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2" name="Google Shape;15432;p64"/>
          <p:cNvGrpSpPr/>
          <p:nvPr/>
        </p:nvGrpSpPr>
        <p:grpSpPr>
          <a:xfrm>
            <a:off x="1317329" y="2916322"/>
            <a:ext cx="373538" cy="331515"/>
            <a:chOff x="1342386" y="2916322"/>
            <a:chExt cx="373538" cy="331515"/>
          </a:xfrm>
        </p:grpSpPr>
        <p:sp>
          <p:nvSpPr>
            <p:cNvPr id="15433" name="Google Shape;15433;p64"/>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4"/>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4"/>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4"/>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4"/>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4"/>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4"/>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4"/>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4"/>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64"/>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64"/>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64"/>
          <p:cNvGrpSpPr/>
          <p:nvPr/>
        </p:nvGrpSpPr>
        <p:grpSpPr>
          <a:xfrm>
            <a:off x="2269065" y="2946600"/>
            <a:ext cx="373931" cy="271351"/>
            <a:chOff x="2294122" y="2946600"/>
            <a:chExt cx="373931" cy="271351"/>
          </a:xfrm>
        </p:grpSpPr>
        <p:sp>
          <p:nvSpPr>
            <p:cNvPr id="15445" name="Google Shape;15445;p64"/>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4"/>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4"/>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4"/>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4"/>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4"/>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4"/>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64"/>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64"/>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4"/>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4"/>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4"/>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4"/>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4"/>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4"/>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4"/>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4"/>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4"/>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4"/>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4"/>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4"/>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4"/>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4"/>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4"/>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64"/>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64"/>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4"/>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4"/>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4"/>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4"/>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5" name="Google Shape;15475;p64"/>
          <p:cNvGrpSpPr/>
          <p:nvPr/>
        </p:nvGrpSpPr>
        <p:grpSpPr>
          <a:xfrm>
            <a:off x="2744762" y="2907251"/>
            <a:ext cx="373905" cy="349682"/>
            <a:chOff x="2769819" y="2907251"/>
            <a:chExt cx="373905" cy="349682"/>
          </a:xfrm>
        </p:grpSpPr>
        <p:sp>
          <p:nvSpPr>
            <p:cNvPr id="15476" name="Google Shape;15476;p64"/>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4"/>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4"/>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4"/>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4"/>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4"/>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4"/>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4"/>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4"/>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4"/>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4"/>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4"/>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4"/>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4"/>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4"/>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4"/>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4"/>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64"/>
          <p:cNvGrpSpPr/>
          <p:nvPr/>
        </p:nvGrpSpPr>
        <p:grpSpPr>
          <a:xfrm>
            <a:off x="3221193" y="2895245"/>
            <a:ext cx="375792" cy="373800"/>
            <a:chOff x="3246251" y="2895245"/>
            <a:chExt cx="375792" cy="373800"/>
          </a:xfrm>
        </p:grpSpPr>
        <p:sp>
          <p:nvSpPr>
            <p:cNvPr id="15494" name="Google Shape;15494;p64"/>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64"/>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64"/>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4"/>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4"/>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4"/>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4"/>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4"/>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4"/>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4"/>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4"/>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4"/>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4"/>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4"/>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8" name="Google Shape;15508;p64"/>
          <p:cNvGrpSpPr/>
          <p:nvPr/>
        </p:nvGrpSpPr>
        <p:grpSpPr>
          <a:xfrm>
            <a:off x="3766125" y="2895454"/>
            <a:ext cx="234650" cy="373590"/>
            <a:chOff x="3791182" y="2895454"/>
            <a:chExt cx="234650" cy="373590"/>
          </a:xfrm>
        </p:grpSpPr>
        <p:sp>
          <p:nvSpPr>
            <p:cNvPr id="15509" name="Google Shape;15509;p64"/>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4"/>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4"/>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4"/>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4"/>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4"/>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4"/>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4"/>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4"/>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8" name="Google Shape;15518;p64"/>
          <p:cNvGrpSpPr/>
          <p:nvPr/>
        </p:nvGrpSpPr>
        <p:grpSpPr>
          <a:xfrm>
            <a:off x="7017938" y="2489463"/>
            <a:ext cx="364441" cy="256225"/>
            <a:chOff x="7042995" y="2489463"/>
            <a:chExt cx="364441" cy="256225"/>
          </a:xfrm>
        </p:grpSpPr>
        <p:sp>
          <p:nvSpPr>
            <p:cNvPr id="15519" name="Google Shape;15519;p64"/>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4"/>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4"/>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4"/>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64"/>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64"/>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4"/>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4"/>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4"/>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8" name="Google Shape;15528;p64"/>
          <p:cNvGrpSpPr/>
          <p:nvPr/>
        </p:nvGrpSpPr>
        <p:grpSpPr>
          <a:xfrm>
            <a:off x="7492115" y="2437007"/>
            <a:ext cx="364284" cy="361243"/>
            <a:chOff x="7517172" y="2437007"/>
            <a:chExt cx="364284" cy="361243"/>
          </a:xfrm>
        </p:grpSpPr>
        <p:sp>
          <p:nvSpPr>
            <p:cNvPr id="15529" name="Google Shape;15529;p64"/>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4"/>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64"/>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64"/>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4"/>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4"/>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4"/>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4"/>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4"/>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4"/>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4"/>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4"/>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4"/>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4"/>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4"/>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4"/>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4"/>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4"/>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4"/>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64"/>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64"/>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0" name="Google Shape;15550;p64"/>
          <p:cNvGrpSpPr/>
          <p:nvPr/>
        </p:nvGrpSpPr>
        <p:grpSpPr>
          <a:xfrm>
            <a:off x="7981418" y="2436954"/>
            <a:ext cx="335290" cy="361321"/>
            <a:chOff x="8006475" y="2436954"/>
            <a:chExt cx="335290" cy="361321"/>
          </a:xfrm>
        </p:grpSpPr>
        <p:sp>
          <p:nvSpPr>
            <p:cNvPr id="15551" name="Google Shape;15551;p64"/>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4"/>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4"/>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4"/>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4"/>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4"/>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4"/>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4"/>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4"/>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4"/>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4"/>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4"/>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4"/>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4"/>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4"/>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4"/>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4"/>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4"/>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4"/>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0" name="Google Shape;15570;p64"/>
          <p:cNvGrpSpPr/>
          <p:nvPr/>
        </p:nvGrpSpPr>
        <p:grpSpPr>
          <a:xfrm>
            <a:off x="5571604" y="2909139"/>
            <a:ext cx="394326" cy="349682"/>
            <a:chOff x="5596661" y="2909139"/>
            <a:chExt cx="394326" cy="349682"/>
          </a:xfrm>
        </p:grpSpPr>
        <p:sp>
          <p:nvSpPr>
            <p:cNvPr id="15571" name="Google Shape;15571;p64"/>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4"/>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4"/>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4"/>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4"/>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4"/>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4"/>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4"/>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4"/>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4"/>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4"/>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4"/>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4"/>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4"/>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4"/>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4"/>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7" name="Google Shape;15587;p64"/>
          <p:cNvGrpSpPr/>
          <p:nvPr/>
        </p:nvGrpSpPr>
        <p:grpSpPr>
          <a:xfrm>
            <a:off x="849601" y="2914408"/>
            <a:ext cx="356891" cy="335709"/>
            <a:chOff x="874658" y="2914408"/>
            <a:chExt cx="356891" cy="335709"/>
          </a:xfrm>
        </p:grpSpPr>
        <p:sp>
          <p:nvSpPr>
            <p:cNvPr id="15588" name="Google Shape;15588;p64"/>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4"/>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4"/>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64"/>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64"/>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4"/>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4"/>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4"/>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4"/>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4"/>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4"/>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4"/>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4"/>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4"/>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4"/>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4"/>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64"/>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64"/>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4"/>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4"/>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8" name="Google Shape;15608;p64"/>
          <p:cNvGrpSpPr/>
          <p:nvPr/>
        </p:nvGrpSpPr>
        <p:grpSpPr>
          <a:xfrm>
            <a:off x="4205855" y="2929193"/>
            <a:ext cx="308813" cy="306165"/>
            <a:chOff x="4230912" y="2929193"/>
            <a:chExt cx="308813" cy="306165"/>
          </a:xfrm>
        </p:grpSpPr>
        <p:sp>
          <p:nvSpPr>
            <p:cNvPr id="15609" name="Google Shape;15609;p64"/>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4"/>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4"/>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4"/>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4"/>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4"/>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4"/>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4"/>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4"/>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4"/>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4"/>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4"/>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4"/>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4"/>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4"/>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64"/>
          <p:cNvGrpSpPr/>
          <p:nvPr/>
        </p:nvGrpSpPr>
        <p:grpSpPr>
          <a:xfrm>
            <a:off x="4602829" y="3401089"/>
            <a:ext cx="409111" cy="267944"/>
            <a:chOff x="4627886" y="3401089"/>
            <a:chExt cx="409111" cy="267944"/>
          </a:xfrm>
        </p:grpSpPr>
        <p:sp>
          <p:nvSpPr>
            <p:cNvPr id="15625" name="Google Shape;15625;p64"/>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4"/>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4"/>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4"/>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4"/>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4"/>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4"/>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4"/>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4"/>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4"/>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4"/>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6" name="Google Shape;15636;p64"/>
          <p:cNvGrpSpPr/>
          <p:nvPr/>
        </p:nvGrpSpPr>
        <p:grpSpPr>
          <a:xfrm>
            <a:off x="4627419" y="2898915"/>
            <a:ext cx="386016" cy="384495"/>
            <a:chOff x="4652476" y="2898915"/>
            <a:chExt cx="386016" cy="384495"/>
          </a:xfrm>
        </p:grpSpPr>
        <p:sp>
          <p:nvSpPr>
            <p:cNvPr id="15637" name="Google Shape;15637;p64"/>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4"/>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4"/>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4"/>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64"/>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64"/>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4"/>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4"/>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4"/>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6" name="Google Shape;15646;p64"/>
          <p:cNvGrpSpPr/>
          <p:nvPr/>
        </p:nvGrpSpPr>
        <p:grpSpPr>
          <a:xfrm>
            <a:off x="5131874" y="2922194"/>
            <a:ext cx="324699" cy="347611"/>
            <a:chOff x="5156931" y="2922194"/>
            <a:chExt cx="324699" cy="347611"/>
          </a:xfrm>
        </p:grpSpPr>
        <p:sp>
          <p:nvSpPr>
            <p:cNvPr id="15647" name="Google Shape;15647;p64"/>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4"/>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64"/>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64"/>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4"/>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4"/>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4"/>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4"/>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4"/>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4"/>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4"/>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4"/>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4"/>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4"/>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4"/>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4"/>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64"/>
          <p:cNvGrpSpPr/>
          <p:nvPr/>
        </p:nvGrpSpPr>
        <p:grpSpPr>
          <a:xfrm>
            <a:off x="6061274" y="2905337"/>
            <a:ext cx="364441" cy="364834"/>
            <a:chOff x="6086331" y="2905337"/>
            <a:chExt cx="364441" cy="364834"/>
          </a:xfrm>
        </p:grpSpPr>
        <p:sp>
          <p:nvSpPr>
            <p:cNvPr id="15664" name="Google Shape;15664;p64"/>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64"/>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64"/>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4"/>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4"/>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4"/>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0" name="Google Shape;15670;p64"/>
          <p:cNvGrpSpPr/>
          <p:nvPr/>
        </p:nvGrpSpPr>
        <p:grpSpPr>
          <a:xfrm>
            <a:off x="6529002" y="2907251"/>
            <a:ext cx="377706" cy="377680"/>
            <a:chOff x="6554059" y="2907251"/>
            <a:chExt cx="377706" cy="377680"/>
          </a:xfrm>
        </p:grpSpPr>
        <p:sp>
          <p:nvSpPr>
            <p:cNvPr id="15671" name="Google Shape;15671;p64"/>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4"/>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4"/>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4"/>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4"/>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4"/>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4"/>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4"/>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4"/>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4"/>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4"/>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4"/>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4"/>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4"/>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4"/>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4"/>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4"/>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4"/>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64"/>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64"/>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4"/>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64"/>
          <p:cNvGrpSpPr/>
          <p:nvPr/>
        </p:nvGrpSpPr>
        <p:grpSpPr>
          <a:xfrm>
            <a:off x="7466739" y="2945446"/>
            <a:ext cx="400801" cy="317542"/>
            <a:chOff x="7491796" y="2945446"/>
            <a:chExt cx="400801" cy="317542"/>
          </a:xfrm>
        </p:grpSpPr>
        <p:sp>
          <p:nvSpPr>
            <p:cNvPr id="15693" name="Google Shape;15693;p64"/>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4"/>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4"/>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4"/>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64"/>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64"/>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4"/>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4"/>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4"/>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4"/>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4"/>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4"/>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4"/>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4"/>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4"/>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4"/>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4"/>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4"/>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4"/>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64"/>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64"/>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64"/>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5" name="Google Shape;15715;p64"/>
          <p:cNvGrpSpPr/>
          <p:nvPr/>
        </p:nvGrpSpPr>
        <p:grpSpPr>
          <a:xfrm>
            <a:off x="7020586" y="2907723"/>
            <a:ext cx="345304" cy="365857"/>
            <a:chOff x="7045643" y="2907723"/>
            <a:chExt cx="345304" cy="365857"/>
          </a:xfrm>
        </p:grpSpPr>
        <p:sp>
          <p:nvSpPr>
            <p:cNvPr id="15716" name="Google Shape;15716;p64"/>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4"/>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4"/>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4"/>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4"/>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4"/>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4"/>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4"/>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4"/>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4"/>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64"/>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64"/>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4"/>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4"/>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4"/>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4"/>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4"/>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4"/>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4"/>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5" name="Google Shape;15735;p64"/>
          <p:cNvGrpSpPr/>
          <p:nvPr/>
        </p:nvGrpSpPr>
        <p:grpSpPr>
          <a:xfrm>
            <a:off x="7967786" y="2907251"/>
            <a:ext cx="347794" cy="366328"/>
            <a:chOff x="7992843" y="2907251"/>
            <a:chExt cx="347794" cy="366328"/>
          </a:xfrm>
        </p:grpSpPr>
        <p:sp>
          <p:nvSpPr>
            <p:cNvPr id="15736" name="Google Shape;15736;p64"/>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4"/>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64"/>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64"/>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4"/>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4"/>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4"/>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4"/>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4"/>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4"/>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4"/>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4"/>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4"/>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4"/>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4"/>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4"/>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4"/>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4"/>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4"/>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4"/>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4"/>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4"/>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64"/>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64"/>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4"/>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4"/>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4"/>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4"/>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4"/>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4"/>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4"/>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4"/>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4"/>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9" name="Google Shape;15769;p64"/>
          <p:cNvGrpSpPr/>
          <p:nvPr/>
        </p:nvGrpSpPr>
        <p:grpSpPr>
          <a:xfrm>
            <a:off x="848841" y="1512377"/>
            <a:ext cx="398127" cy="353457"/>
            <a:chOff x="873898" y="1512377"/>
            <a:chExt cx="398127" cy="353457"/>
          </a:xfrm>
        </p:grpSpPr>
        <p:sp>
          <p:nvSpPr>
            <p:cNvPr id="15770" name="Google Shape;15770;p64"/>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4"/>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4"/>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4"/>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4"/>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4"/>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4"/>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4"/>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4"/>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4"/>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4"/>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4"/>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4"/>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4"/>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4"/>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4"/>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4"/>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64"/>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64"/>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9" name="Google Shape;15789;p64"/>
          <p:cNvGrpSpPr/>
          <p:nvPr/>
        </p:nvGrpSpPr>
        <p:grpSpPr>
          <a:xfrm>
            <a:off x="1399067" y="1515680"/>
            <a:ext cx="246762" cy="347139"/>
            <a:chOff x="1424125" y="1515680"/>
            <a:chExt cx="246762" cy="347139"/>
          </a:xfrm>
        </p:grpSpPr>
        <p:sp>
          <p:nvSpPr>
            <p:cNvPr id="15790" name="Google Shape;15790;p64"/>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4"/>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4"/>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4"/>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4"/>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4"/>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4"/>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4"/>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4"/>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4"/>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4"/>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4"/>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4"/>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4"/>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4"/>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4"/>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4"/>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4"/>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64"/>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64"/>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0" name="Google Shape;15810;p64"/>
          <p:cNvGrpSpPr/>
          <p:nvPr/>
        </p:nvGrpSpPr>
        <p:grpSpPr>
          <a:xfrm>
            <a:off x="2294441" y="1512744"/>
            <a:ext cx="352697" cy="352723"/>
            <a:chOff x="2319498" y="1512744"/>
            <a:chExt cx="352697" cy="352723"/>
          </a:xfrm>
        </p:grpSpPr>
        <p:sp>
          <p:nvSpPr>
            <p:cNvPr id="15811" name="Google Shape;15811;p64"/>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4"/>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4"/>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4"/>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4"/>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4"/>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4"/>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4"/>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4"/>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4"/>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4"/>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4"/>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4"/>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4"/>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64"/>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64"/>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4"/>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4"/>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4"/>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0" name="Google Shape;15830;p64"/>
          <p:cNvGrpSpPr/>
          <p:nvPr/>
        </p:nvGrpSpPr>
        <p:grpSpPr>
          <a:xfrm>
            <a:off x="4211544" y="1512666"/>
            <a:ext cx="312981" cy="352697"/>
            <a:chOff x="4236601" y="1512666"/>
            <a:chExt cx="312981" cy="352697"/>
          </a:xfrm>
        </p:grpSpPr>
        <p:sp>
          <p:nvSpPr>
            <p:cNvPr id="15831" name="Google Shape;15831;p64"/>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4"/>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4"/>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4"/>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64"/>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64"/>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64"/>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4"/>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4"/>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4"/>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4"/>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4"/>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4"/>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4"/>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5" name="Google Shape;15845;p64"/>
          <p:cNvGrpSpPr/>
          <p:nvPr/>
        </p:nvGrpSpPr>
        <p:grpSpPr>
          <a:xfrm>
            <a:off x="824618" y="3347716"/>
            <a:ext cx="346300" cy="375818"/>
            <a:chOff x="849675" y="3347716"/>
            <a:chExt cx="346300" cy="375818"/>
          </a:xfrm>
        </p:grpSpPr>
        <p:sp>
          <p:nvSpPr>
            <p:cNvPr id="15846" name="Google Shape;15846;p64"/>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4"/>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4"/>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4"/>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64"/>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64"/>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4"/>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4"/>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4"/>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4"/>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4"/>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4"/>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4"/>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4"/>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4"/>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4"/>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4"/>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3" name="Google Shape;15863;p64"/>
          <p:cNvGrpSpPr/>
          <p:nvPr/>
        </p:nvGrpSpPr>
        <p:grpSpPr>
          <a:xfrm>
            <a:off x="1299162" y="3399202"/>
            <a:ext cx="376578" cy="272846"/>
            <a:chOff x="1324219" y="3399202"/>
            <a:chExt cx="376578" cy="272846"/>
          </a:xfrm>
        </p:grpSpPr>
        <p:sp>
          <p:nvSpPr>
            <p:cNvPr id="15864" name="Google Shape;15864;p64"/>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4"/>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4"/>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4"/>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4"/>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4"/>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64"/>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64"/>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4"/>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4"/>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4"/>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4"/>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4"/>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4"/>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4"/>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4"/>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4"/>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4"/>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4"/>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4"/>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4"/>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4"/>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4"/>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4"/>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4"/>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4"/>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4"/>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4"/>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4"/>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4"/>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4"/>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4"/>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4"/>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7" name="Google Shape;15897;p64"/>
          <p:cNvGrpSpPr/>
          <p:nvPr/>
        </p:nvGrpSpPr>
        <p:grpSpPr>
          <a:xfrm>
            <a:off x="1773706" y="3395401"/>
            <a:ext cx="376185" cy="280448"/>
            <a:chOff x="1798763" y="3395401"/>
            <a:chExt cx="376185" cy="280448"/>
          </a:xfrm>
        </p:grpSpPr>
        <p:sp>
          <p:nvSpPr>
            <p:cNvPr id="15898" name="Google Shape;15898;p64"/>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64"/>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64"/>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4"/>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4"/>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4"/>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4"/>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4"/>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4"/>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64"/>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64"/>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4"/>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4"/>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4"/>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4"/>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4"/>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4"/>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4"/>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4"/>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4"/>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4"/>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4"/>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4"/>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64"/>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64"/>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4"/>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4"/>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4"/>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4"/>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4"/>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4"/>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9" name="Google Shape;15929;p64"/>
          <p:cNvGrpSpPr/>
          <p:nvPr/>
        </p:nvGrpSpPr>
        <p:grpSpPr>
          <a:xfrm>
            <a:off x="2248250" y="3378754"/>
            <a:ext cx="375818" cy="313374"/>
            <a:chOff x="2273307" y="3378754"/>
            <a:chExt cx="375818" cy="313374"/>
          </a:xfrm>
        </p:grpSpPr>
        <p:sp>
          <p:nvSpPr>
            <p:cNvPr id="15930" name="Google Shape;15930;p64"/>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4"/>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4"/>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4"/>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64"/>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64"/>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4"/>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4"/>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4"/>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4"/>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4"/>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4"/>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4"/>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4"/>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4"/>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4"/>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4"/>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4"/>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4"/>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4"/>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4"/>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4"/>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4"/>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64"/>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64"/>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4"/>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4"/>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4"/>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4"/>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4"/>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4"/>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4"/>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4"/>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4"/>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4"/>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64"/>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64"/>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4"/>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4"/>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4"/>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4"/>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4"/>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4"/>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4"/>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4"/>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4"/>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4"/>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4"/>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4"/>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4"/>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4"/>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64"/>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64"/>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4"/>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4"/>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64"/>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64"/>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4"/>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4"/>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4"/>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4"/>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4"/>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4"/>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4"/>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4"/>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4"/>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4"/>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4"/>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4"/>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4"/>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4"/>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4"/>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4"/>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4"/>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4"/>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4"/>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4"/>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4"/>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4"/>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4"/>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64"/>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64"/>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4"/>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4"/>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4" name="Google Shape;16014;p64"/>
          <p:cNvGrpSpPr/>
          <p:nvPr/>
        </p:nvGrpSpPr>
        <p:grpSpPr>
          <a:xfrm>
            <a:off x="2722427" y="3359460"/>
            <a:ext cx="377706" cy="352330"/>
            <a:chOff x="2747484" y="3359460"/>
            <a:chExt cx="377706" cy="352330"/>
          </a:xfrm>
        </p:grpSpPr>
        <p:sp>
          <p:nvSpPr>
            <p:cNvPr id="16015" name="Google Shape;16015;p64"/>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4"/>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4"/>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4"/>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4"/>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4"/>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4"/>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4"/>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4"/>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4"/>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4"/>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4"/>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4"/>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4"/>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64"/>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0" name="Google Shape;16030;p64"/>
          <p:cNvGrpSpPr/>
          <p:nvPr/>
        </p:nvGrpSpPr>
        <p:grpSpPr>
          <a:xfrm>
            <a:off x="3671148" y="3371938"/>
            <a:ext cx="375792" cy="327373"/>
            <a:chOff x="3696205" y="3371938"/>
            <a:chExt cx="375792" cy="327373"/>
          </a:xfrm>
        </p:grpSpPr>
        <p:sp>
          <p:nvSpPr>
            <p:cNvPr id="16031" name="Google Shape;16031;p64"/>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4"/>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4"/>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4"/>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4"/>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4"/>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4"/>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4"/>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4"/>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64"/>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64"/>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4"/>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4"/>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4"/>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4"/>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4"/>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4"/>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4"/>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4"/>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4"/>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4"/>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4"/>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4"/>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4" name="Google Shape;16054;p64"/>
          <p:cNvGrpSpPr/>
          <p:nvPr/>
        </p:nvGrpSpPr>
        <p:grpSpPr>
          <a:xfrm>
            <a:off x="6542267" y="2436849"/>
            <a:ext cx="366722" cy="342892"/>
            <a:chOff x="6567324" y="2436849"/>
            <a:chExt cx="366722" cy="342892"/>
          </a:xfrm>
        </p:grpSpPr>
        <p:sp>
          <p:nvSpPr>
            <p:cNvPr id="16055" name="Google Shape;16055;p64"/>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64"/>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64"/>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64"/>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64"/>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64"/>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64"/>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64"/>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4"/>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4"/>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4"/>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4"/>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7" name="Google Shape;16067;p64"/>
          <p:cNvGrpSpPr/>
          <p:nvPr/>
        </p:nvGrpSpPr>
        <p:grpSpPr>
          <a:xfrm>
            <a:off x="4183913" y="3361347"/>
            <a:ext cx="299349" cy="348188"/>
            <a:chOff x="4208970" y="3361347"/>
            <a:chExt cx="299349" cy="348188"/>
          </a:xfrm>
        </p:grpSpPr>
        <p:sp>
          <p:nvSpPr>
            <p:cNvPr id="16068" name="Google Shape;16068;p64"/>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4"/>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4"/>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4"/>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4"/>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4"/>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4"/>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4"/>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4"/>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64"/>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64"/>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4"/>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4"/>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4"/>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2" name="Google Shape;16082;p64"/>
          <p:cNvGrpSpPr/>
          <p:nvPr/>
        </p:nvGrpSpPr>
        <p:grpSpPr>
          <a:xfrm>
            <a:off x="2761776" y="1512351"/>
            <a:ext cx="366722" cy="353667"/>
            <a:chOff x="2786833" y="1512351"/>
            <a:chExt cx="366722" cy="353667"/>
          </a:xfrm>
        </p:grpSpPr>
        <p:sp>
          <p:nvSpPr>
            <p:cNvPr id="16083" name="Google Shape;16083;p64"/>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4"/>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4"/>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4"/>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4"/>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4"/>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4"/>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64"/>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64"/>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4"/>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4"/>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4"/>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4"/>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4"/>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4"/>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4"/>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4"/>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4"/>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4"/>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4"/>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3" name="Google Shape;16103;p64"/>
          <p:cNvGrpSpPr/>
          <p:nvPr/>
        </p:nvGrpSpPr>
        <p:grpSpPr>
          <a:xfrm>
            <a:off x="1820264" y="1512744"/>
            <a:ext cx="352723" cy="353090"/>
            <a:chOff x="1845321" y="1512744"/>
            <a:chExt cx="352723" cy="353090"/>
          </a:xfrm>
        </p:grpSpPr>
        <p:sp>
          <p:nvSpPr>
            <p:cNvPr id="16104" name="Google Shape;16104;p64"/>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4"/>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64"/>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64"/>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4"/>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4"/>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4"/>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4"/>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4"/>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4"/>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4"/>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5" name="Google Shape;16115;p64"/>
          <p:cNvGrpSpPr/>
          <p:nvPr/>
        </p:nvGrpSpPr>
        <p:grpSpPr>
          <a:xfrm>
            <a:off x="3189395" y="3340533"/>
            <a:ext cx="392465" cy="389896"/>
            <a:chOff x="3214452" y="3340533"/>
            <a:chExt cx="392465" cy="389896"/>
          </a:xfrm>
        </p:grpSpPr>
        <p:sp>
          <p:nvSpPr>
            <p:cNvPr id="16116" name="Google Shape;16116;p64"/>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4"/>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4"/>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4"/>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4"/>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4"/>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4"/>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4"/>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4"/>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64"/>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64"/>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4"/>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4"/>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4"/>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4"/>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4"/>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4"/>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64"/>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64"/>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4"/>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4"/>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4"/>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4"/>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4"/>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4"/>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1" name="Google Shape;16141;p64"/>
          <p:cNvGrpSpPr/>
          <p:nvPr/>
        </p:nvGrpSpPr>
        <p:grpSpPr>
          <a:xfrm>
            <a:off x="3302172" y="1499899"/>
            <a:ext cx="234650" cy="378440"/>
            <a:chOff x="3327229" y="1499899"/>
            <a:chExt cx="234650" cy="378440"/>
          </a:xfrm>
        </p:grpSpPr>
        <p:sp>
          <p:nvSpPr>
            <p:cNvPr id="16142" name="Google Shape;16142;p64"/>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4"/>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4"/>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4"/>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4"/>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4"/>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4"/>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4"/>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4"/>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64"/>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64"/>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4"/>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4"/>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4"/>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4"/>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4"/>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4"/>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4"/>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4"/>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4"/>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64"/>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3" name="Google Shape;16163;p64"/>
          <p:cNvGrpSpPr/>
          <p:nvPr/>
        </p:nvGrpSpPr>
        <p:grpSpPr>
          <a:xfrm>
            <a:off x="3710496" y="1530151"/>
            <a:ext cx="366722" cy="317962"/>
            <a:chOff x="3735553" y="1530151"/>
            <a:chExt cx="366722" cy="317962"/>
          </a:xfrm>
        </p:grpSpPr>
        <p:sp>
          <p:nvSpPr>
            <p:cNvPr id="16164" name="Google Shape;16164;p64"/>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4"/>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4"/>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4"/>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4"/>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64"/>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64"/>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4"/>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4"/>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4"/>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4"/>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4"/>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6" name="Google Shape;16176;p64"/>
          <p:cNvGrpSpPr/>
          <p:nvPr/>
        </p:nvGrpSpPr>
        <p:grpSpPr>
          <a:xfrm>
            <a:off x="841265" y="2469775"/>
            <a:ext cx="379226" cy="322733"/>
            <a:chOff x="866322" y="2469775"/>
            <a:chExt cx="379226" cy="322733"/>
          </a:xfrm>
        </p:grpSpPr>
        <p:sp>
          <p:nvSpPr>
            <p:cNvPr id="16177" name="Google Shape;16177;p64"/>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4"/>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4"/>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64"/>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64"/>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4"/>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4"/>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4"/>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4"/>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4"/>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4"/>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4"/>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4"/>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4"/>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4"/>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4"/>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4"/>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64"/>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64"/>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4"/>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4"/>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4"/>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4"/>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64"/>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64"/>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4"/>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3" name="Google Shape;16203;p64"/>
          <p:cNvGrpSpPr/>
          <p:nvPr/>
        </p:nvGrpSpPr>
        <p:grpSpPr>
          <a:xfrm>
            <a:off x="1303330" y="2500814"/>
            <a:ext cx="404183" cy="289151"/>
            <a:chOff x="1328387" y="2500814"/>
            <a:chExt cx="404183" cy="289151"/>
          </a:xfrm>
        </p:grpSpPr>
        <p:sp>
          <p:nvSpPr>
            <p:cNvPr id="16204" name="Google Shape;16204;p64"/>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4"/>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4"/>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4"/>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4"/>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4"/>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4"/>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4"/>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4"/>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4"/>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4"/>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4"/>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4"/>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4"/>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64"/>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64"/>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4"/>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4"/>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4"/>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4"/>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4"/>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4"/>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4"/>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4"/>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4"/>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64"/>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64"/>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4"/>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4"/>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3" name="Google Shape;16233;p64"/>
          <p:cNvGrpSpPr/>
          <p:nvPr/>
        </p:nvGrpSpPr>
        <p:grpSpPr>
          <a:xfrm>
            <a:off x="1796408" y="2495702"/>
            <a:ext cx="365988" cy="270801"/>
            <a:chOff x="1821465" y="2495702"/>
            <a:chExt cx="365988" cy="270801"/>
          </a:xfrm>
        </p:grpSpPr>
        <p:sp>
          <p:nvSpPr>
            <p:cNvPr id="16234" name="Google Shape;16234;p64"/>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4"/>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4"/>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4"/>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4"/>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4"/>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4"/>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1" name="Google Shape;16241;p64"/>
          <p:cNvGrpSpPr/>
          <p:nvPr/>
        </p:nvGrpSpPr>
        <p:grpSpPr>
          <a:xfrm>
            <a:off x="3700666" y="2455776"/>
            <a:ext cx="354977" cy="351202"/>
            <a:chOff x="3725723" y="2455776"/>
            <a:chExt cx="354977" cy="351202"/>
          </a:xfrm>
        </p:grpSpPr>
        <p:sp>
          <p:nvSpPr>
            <p:cNvPr id="16242" name="Google Shape;16242;p64"/>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64"/>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4"/>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4"/>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4"/>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4"/>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4"/>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4"/>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4"/>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4"/>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64"/>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64"/>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4"/>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5" name="Google Shape;16255;p64"/>
          <p:cNvGrpSpPr/>
          <p:nvPr/>
        </p:nvGrpSpPr>
        <p:grpSpPr>
          <a:xfrm>
            <a:off x="5201108" y="1977641"/>
            <a:ext cx="230482" cy="388847"/>
            <a:chOff x="5226165" y="1977641"/>
            <a:chExt cx="230482" cy="388847"/>
          </a:xfrm>
        </p:grpSpPr>
        <p:sp>
          <p:nvSpPr>
            <p:cNvPr id="16256" name="Google Shape;16256;p64"/>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4"/>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4"/>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4"/>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4"/>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4"/>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4"/>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4"/>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4"/>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4"/>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4"/>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4"/>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8" name="Google Shape;16268;p64"/>
          <p:cNvGrpSpPr/>
          <p:nvPr/>
        </p:nvGrpSpPr>
        <p:grpSpPr>
          <a:xfrm>
            <a:off x="5607545" y="2025510"/>
            <a:ext cx="370130" cy="287264"/>
            <a:chOff x="5632602" y="2025510"/>
            <a:chExt cx="370130" cy="287264"/>
          </a:xfrm>
        </p:grpSpPr>
        <p:sp>
          <p:nvSpPr>
            <p:cNvPr id="16269" name="Google Shape;16269;p64"/>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4"/>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4"/>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64"/>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64"/>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4"/>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4"/>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4"/>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4"/>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4"/>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4"/>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4"/>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4"/>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64"/>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64"/>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4"/>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4"/>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4"/>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7" name="Google Shape;16287;p64"/>
          <p:cNvGrpSpPr/>
          <p:nvPr/>
        </p:nvGrpSpPr>
        <p:grpSpPr>
          <a:xfrm>
            <a:off x="4187321" y="2456537"/>
            <a:ext cx="331515" cy="330021"/>
            <a:chOff x="4212378" y="2456537"/>
            <a:chExt cx="331515" cy="330021"/>
          </a:xfrm>
        </p:grpSpPr>
        <p:sp>
          <p:nvSpPr>
            <p:cNvPr id="16288" name="Google Shape;16288;p64"/>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4"/>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4"/>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64"/>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64"/>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4"/>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4"/>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4"/>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4"/>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7" name="Google Shape;16297;p64"/>
          <p:cNvGrpSpPr/>
          <p:nvPr/>
        </p:nvGrpSpPr>
        <p:grpSpPr>
          <a:xfrm>
            <a:off x="6150956" y="1977825"/>
            <a:ext cx="235411" cy="347427"/>
            <a:chOff x="6176013" y="1977825"/>
            <a:chExt cx="235411" cy="347427"/>
          </a:xfrm>
        </p:grpSpPr>
        <p:sp>
          <p:nvSpPr>
            <p:cNvPr id="16298" name="Google Shape;16298;p64"/>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64"/>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64"/>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4"/>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4"/>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4"/>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4"/>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4"/>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4"/>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4"/>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4"/>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4"/>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4"/>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64"/>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64"/>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4"/>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4"/>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5" name="Google Shape;16315;p64"/>
          <p:cNvGrpSpPr/>
          <p:nvPr/>
        </p:nvGrpSpPr>
        <p:grpSpPr>
          <a:xfrm>
            <a:off x="6627020" y="1977458"/>
            <a:ext cx="235778" cy="347794"/>
            <a:chOff x="6652077" y="1977458"/>
            <a:chExt cx="235778" cy="347794"/>
          </a:xfrm>
        </p:grpSpPr>
        <p:sp>
          <p:nvSpPr>
            <p:cNvPr id="16316" name="Google Shape;16316;p64"/>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4"/>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4"/>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4"/>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4"/>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4"/>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4"/>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64"/>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64"/>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4"/>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4"/>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4"/>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4"/>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4"/>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4"/>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4"/>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2" name="Google Shape;16332;p64"/>
          <p:cNvGrpSpPr/>
          <p:nvPr/>
        </p:nvGrpSpPr>
        <p:grpSpPr>
          <a:xfrm>
            <a:off x="7047456" y="1997512"/>
            <a:ext cx="394352" cy="308052"/>
            <a:chOff x="7072513" y="1997512"/>
            <a:chExt cx="394352" cy="308052"/>
          </a:xfrm>
        </p:grpSpPr>
        <p:sp>
          <p:nvSpPr>
            <p:cNvPr id="16333" name="Google Shape;16333;p64"/>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64"/>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4"/>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4"/>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4"/>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4"/>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4"/>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4"/>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4"/>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4"/>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4"/>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64"/>
          <p:cNvGrpSpPr/>
          <p:nvPr/>
        </p:nvGrpSpPr>
        <p:grpSpPr>
          <a:xfrm>
            <a:off x="7551151" y="1977825"/>
            <a:ext cx="292533" cy="347454"/>
            <a:chOff x="7576208" y="1977825"/>
            <a:chExt cx="292533" cy="347454"/>
          </a:xfrm>
        </p:grpSpPr>
        <p:sp>
          <p:nvSpPr>
            <p:cNvPr id="16345" name="Google Shape;16345;p64"/>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4"/>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4"/>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4"/>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4"/>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4"/>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4"/>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4"/>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4"/>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4"/>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4"/>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4"/>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4"/>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8" name="Google Shape;16358;p64"/>
          <p:cNvGrpSpPr/>
          <p:nvPr/>
        </p:nvGrpSpPr>
        <p:grpSpPr>
          <a:xfrm>
            <a:off x="7998825" y="1977458"/>
            <a:ext cx="320557" cy="347794"/>
            <a:chOff x="8023882" y="1977458"/>
            <a:chExt cx="320557" cy="347794"/>
          </a:xfrm>
        </p:grpSpPr>
        <p:sp>
          <p:nvSpPr>
            <p:cNvPr id="16359" name="Google Shape;16359;p64"/>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4"/>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4"/>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64"/>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64"/>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4"/>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4"/>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4"/>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4"/>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4"/>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4"/>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4"/>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4"/>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4"/>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4"/>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4"/>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4"/>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4"/>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4"/>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4"/>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4"/>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4"/>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64"/>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64"/>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4"/>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4"/>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4"/>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4"/>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4"/>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4"/>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4"/>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64"/>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64"/>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4"/>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4"/>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64"/>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64"/>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4"/>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4"/>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4"/>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9" name="Google Shape;16399;p64"/>
          <p:cNvGrpSpPr/>
          <p:nvPr/>
        </p:nvGrpSpPr>
        <p:grpSpPr>
          <a:xfrm>
            <a:off x="5602617" y="2444819"/>
            <a:ext cx="345147" cy="342630"/>
            <a:chOff x="5627674" y="2444819"/>
            <a:chExt cx="345147" cy="342630"/>
          </a:xfrm>
        </p:grpSpPr>
        <p:sp>
          <p:nvSpPr>
            <p:cNvPr id="16400" name="Google Shape;16400;p64"/>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64"/>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64"/>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4"/>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4"/>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5" name="Google Shape;16405;p64"/>
          <p:cNvGrpSpPr/>
          <p:nvPr/>
        </p:nvGrpSpPr>
        <p:grpSpPr>
          <a:xfrm>
            <a:off x="4628939" y="2440257"/>
            <a:ext cx="396607" cy="348555"/>
            <a:chOff x="4653996" y="2440257"/>
            <a:chExt cx="396607" cy="348555"/>
          </a:xfrm>
        </p:grpSpPr>
        <p:sp>
          <p:nvSpPr>
            <p:cNvPr id="16406" name="Google Shape;16406;p64"/>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4"/>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4"/>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4"/>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4"/>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4"/>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4"/>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4"/>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4"/>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4"/>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4"/>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4"/>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4"/>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4"/>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4"/>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64"/>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64"/>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4"/>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4" name="Google Shape;16424;p64"/>
          <p:cNvGrpSpPr/>
          <p:nvPr/>
        </p:nvGrpSpPr>
        <p:grpSpPr>
          <a:xfrm>
            <a:off x="1829334" y="2895140"/>
            <a:ext cx="301630" cy="374272"/>
            <a:chOff x="1854391" y="2895140"/>
            <a:chExt cx="301630" cy="374272"/>
          </a:xfrm>
        </p:grpSpPr>
        <p:sp>
          <p:nvSpPr>
            <p:cNvPr id="16425" name="Google Shape;16425;p64"/>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4"/>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4"/>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4"/>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4"/>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4"/>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4"/>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4"/>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4"/>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4"/>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4"/>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4"/>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4"/>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4"/>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4"/>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4"/>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4"/>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4"/>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64"/>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64"/>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4"/>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4"/>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4"/>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4"/>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4"/>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4"/>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4"/>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4"/>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4"/>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4"/>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4"/>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4"/>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4"/>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4"/>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4"/>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4"/>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4"/>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4"/>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4"/>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4"/>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4"/>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4"/>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4"/>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4"/>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4"/>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4"/>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4"/>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4"/>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4"/>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4" name="Google Shape;16474;p64"/>
          <p:cNvGrpSpPr/>
          <p:nvPr/>
        </p:nvGrpSpPr>
        <p:grpSpPr>
          <a:xfrm>
            <a:off x="5147760" y="2438370"/>
            <a:ext cx="289518" cy="357651"/>
            <a:chOff x="5172817" y="2438370"/>
            <a:chExt cx="289518" cy="357651"/>
          </a:xfrm>
        </p:grpSpPr>
        <p:sp>
          <p:nvSpPr>
            <p:cNvPr id="16475" name="Google Shape;16475;p64"/>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4"/>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4"/>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4"/>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4"/>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4"/>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4"/>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4"/>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4"/>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4"/>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4"/>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6" name="Google Shape;16486;p64"/>
          <p:cNvGrpSpPr/>
          <p:nvPr/>
        </p:nvGrpSpPr>
        <p:grpSpPr>
          <a:xfrm>
            <a:off x="3209449" y="2484534"/>
            <a:ext cx="388297" cy="293320"/>
            <a:chOff x="3234506" y="2484534"/>
            <a:chExt cx="388297" cy="293320"/>
          </a:xfrm>
        </p:grpSpPr>
        <p:sp>
          <p:nvSpPr>
            <p:cNvPr id="16487" name="Google Shape;16487;p64"/>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64"/>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64"/>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4"/>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4"/>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4"/>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4"/>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4"/>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4"/>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4"/>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4"/>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4"/>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4"/>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4"/>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4"/>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4"/>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3" name="Google Shape;16503;p64"/>
          <p:cNvGrpSpPr/>
          <p:nvPr/>
        </p:nvGrpSpPr>
        <p:grpSpPr>
          <a:xfrm>
            <a:off x="6040092" y="3367036"/>
            <a:ext cx="362553" cy="356498"/>
            <a:chOff x="6065149" y="3367036"/>
            <a:chExt cx="362553" cy="356498"/>
          </a:xfrm>
        </p:grpSpPr>
        <p:sp>
          <p:nvSpPr>
            <p:cNvPr id="16504" name="Google Shape;16504;p64"/>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4"/>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64"/>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64"/>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4"/>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9" name="Google Shape;16509;p64"/>
          <p:cNvGrpSpPr/>
          <p:nvPr/>
        </p:nvGrpSpPr>
        <p:grpSpPr>
          <a:xfrm>
            <a:off x="6515764" y="3367036"/>
            <a:ext cx="362553" cy="356498"/>
            <a:chOff x="6540821" y="3367036"/>
            <a:chExt cx="362553" cy="356498"/>
          </a:xfrm>
        </p:grpSpPr>
        <p:sp>
          <p:nvSpPr>
            <p:cNvPr id="16510" name="Google Shape;16510;p64"/>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4"/>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4"/>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4"/>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4"/>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4"/>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4"/>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64"/>
          <p:cNvGrpSpPr/>
          <p:nvPr/>
        </p:nvGrpSpPr>
        <p:grpSpPr>
          <a:xfrm>
            <a:off x="2277401" y="2474704"/>
            <a:ext cx="354479" cy="312561"/>
            <a:chOff x="2302458" y="2474704"/>
            <a:chExt cx="354479" cy="312561"/>
          </a:xfrm>
        </p:grpSpPr>
        <p:sp>
          <p:nvSpPr>
            <p:cNvPr id="16518" name="Google Shape;16518;p64"/>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4"/>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4"/>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4"/>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4"/>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4"/>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4"/>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4"/>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4"/>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4"/>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4"/>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4"/>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4"/>
          <p:cNvGrpSpPr/>
          <p:nvPr/>
        </p:nvGrpSpPr>
        <p:grpSpPr>
          <a:xfrm>
            <a:off x="2806053" y="2442538"/>
            <a:ext cx="246002" cy="348922"/>
            <a:chOff x="2831110" y="2442538"/>
            <a:chExt cx="246002" cy="348922"/>
          </a:xfrm>
        </p:grpSpPr>
        <p:sp>
          <p:nvSpPr>
            <p:cNvPr id="16531" name="Google Shape;16531;p64"/>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4"/>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4"/>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4"/>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4"/>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4"/>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4"/>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4"/>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4"/>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4"/>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4"/>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4"/>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4"/>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4"/>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5" name="Google Shape;16545;p64"/>
          <p:cNvGrpSpPr/>
          <p:nvPr/>
        </p:nvGrpSpPr>
        <p:grpSpPr>
          <a:xfrm>
            <a:off x="6991435" y="3367036"/>
            <a:ext cx="362947" cy="356498"/>
            <a:chOff x="7016492" y="3367036"/>
            <a:chExt cx="362947" cy="356498"/>
          </a:xfrm>
        </p:grpSpPr>
        <p:sp>
          <p:nvSpPr>
            <p:cNvPr id="16546" name="Google Shape;16546;p64"/>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4"/>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4"/>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4"/>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4"/>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64"/>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64"/>
          <p:cNvGrpSpPr/>
          <p:nvPr/>
        </p:nvGrpSpPr>
        <p:grpSpPr>
          <a:xfrm>
            <a:off x="4806717" y="3817357"/>
            <a:ext cx="362947" cy="356576"/>
            <a:chOff x="5108852" y="3817357"/>
            <a:chExt cx="362947" cy="356576"/>
          </a:xfrm>
        </p:grpSpPr>
        <p:sp>
          <p:nvSpPr>
            <p:cNvPr id="16553" name="Google Shape;16553;p64"/>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4"/>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4"/>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4"/>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7" name="Google Shape;16557;p64"/>
          <p:cNvGrpSpPr/>
          <p:nvPr/>
        </p:nvGrpSpPr>
        <p:grpSpPr>
          <a:xfrm>
            <a:off x="5703585" y="3817357"/>
            <a:ext cx="362947" cy="356576"/>
            <a:chOff x="6005720" y="3817357"/>
            <a:chExt cx="362947" cy="356576"/>
          </a:xfrm>
        </p:grpSpPr>
        <p:sp>
          <p:nvSpPr>
            <p:cNvPr id="16558" name="Google Shape;16558;p64"/>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4"/>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4"/>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4"/>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2" name="Google Shape;16562;p64"/>
          <p:cNvGrpSpPr/>
          <p:nvPr/>
        </p:nvGrpSpPr>
        <p:grpSpPr>
          <a:xfrm>
            <a:off x="5564395" y="3367036"/>
            <a:ext cx="362580" cy="356498"/>
            <a:chOff x="5589452" y="3367036"/>
            <a:chExt cx="362580" cy="356498"/>
          </a:xfrm>
        </p:grpSpPr>
        <p:sp>
          <p:nvSpPr>
            <p:cNvPr id="16563" name="Google Shape;16563;p64"/>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64"/>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64"/>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6" name="Google Shape;16566;p64"/>
          <p:cNvGrpSpPr/>
          <p:nvPr/>
        </p:nvGrpSpPr>
        <p:grpSpPr>
          <a:xfrm>
            <a:off x="7462964" y="3362475"/>
            <a:ext cx="372017" cy="365621"/>
            <a:chOff x="7488021" y="3362475"/>
            <a:chExt cx="372017" cy="365621"/>
          </a:xfrm>
        </p:grpSpPr>
        <p:sp>
          <p:nvSpPr>
            <p:cNvPr id="16567" name="Google Shape;16567;p64"/>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4"/>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4"/>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4"/>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4"/>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4"/>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4"/>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4"/>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4"/>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4"/>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7" name="Google Shape;16577;p64"/>
          <p:cNvGrpSpPr/>
          <p:nvPr/>
        </p:nvGrpSpPr>
        <p:grpSpPr>
          <a:xfrm>
            <a:off x="5088724" y="3367036"/>
            <a:ext cx="362553" cy="356498"/>
            <a:chOff x="5113781" y="3367036"/>
            <a:chExt cx="362553" cy="356498"/>
          </a:xfrm>
        </p:grpSpPr>
        <p:sp>
          <p:nvSpPr>
            <p:cNvPr id="16578" name="Google Shape;16578;p64"/>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4"/>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80" name="Google Shape;16580;p64"/>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81" name="Google Shape;16581;p64"/>
          <p:cNvGrpSpPr/>
          <p:nvPr/>
        </p:nvGrpSpPr>
        <p:grpSpPr>
          <a:xfrm>
            <a:off x="7943564" y="3365489"/>
            <a:ext cx="375818" cy="357651"/>
            <a:chOff x="7968621" y="3365489"/>
            <a:chExt cx="375818" cy="357651"/>
          </a:xfrm>
        </p:grpSpPr>
        <p:sp>
          <p:nvSpPr>
            <p:cNvPr id="16582" name="Google Shape;16582;p64"/>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4"/>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64"/>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64"/>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4"/>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4"/>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4"/>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4"/>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4"/>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4"/>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4"/>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4"/>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4" name="Google Shape;16594;p64"/>
          <p:cNvGrpSpPr/>
          <p:nvPr/>
        </p:nvGrpSpPr>
        <p:grpSpPr>
          <a:xfrm>
            <a:off x="5255151" y="3817357"/>
            <a:ext cx="362947" cy="356576"/>
            <a:chOff x="5557286" y="3817357"/>
            <a:chExt cx="362947" cy="356576"/>
          </a:xfrm>
        </p:grpSpPr>
        <p:grpSp>
          <p:nvGrpSpPr>
            <p:cNvPr id="16595" name="Google Shape;16595;p64"/>
            <p:cNvGrpSpPr/>
            <p:nvPr/>
          </p:nvGrpSpPr>
          <p:grpSpPr>
            <a:xfrm>
              <a:off x="5557286" y="3817357"/>
              <a:ext cx="362947" cy="356576"/>
              <a:chOff x="5557286" y="3817357"/>
              <a:chExt cx="362947" cy="356576"/>
            </a:xfrm>
          </p:grpSpPr>
          <p:sp>
            <p:nvSpPr>
              <p:cNvPr id="16596" name="Google Shape;16596;p64"/>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4"/>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4"/>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99" name="Google Shape;16599;p64"/>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0" name="Google Shape;16600;p64"/>
          <p:cNvGrpSpPr/>
          <p:nvPr/>
        </p:nvGrpSpPr>
        <p:grpSpPr>
          <a:xfrm>
            <a:off x="4358284" y="3817357"/>
            <a:ext cx="362947" cy="356576"/>
            <a:chOff x="4660419" y="3817357"/>
            <a:chExt cx="362947" cy="356576"/>
          </a:xfrm>
        </p:grpSpPr>
        <p:grpSp>
          <p:nvGrpSpPr>
            <p:cNvPr id="16601" name="Google Shape;16601;p64"/>
            <p:cNvGrpSpPr/>
            <p:nvPr/>
          </p:nvGrpSpPr>
          <p:grpSpPr>
            <a:xfrm>
              <a:off x="4660419" y="3817357"/>
              <a:ext cx="362947" cy="356576"/>
              <a:chOff x="4660419" y="3817357"/>
              <a:chExt cx="362947" cy="356576"/>
            </a:xfrm>
          </p:grpSpPr>
          <p:sp>
            <p:nvSpPr>
              <p:cNvPr id="16602" name="Google Shape;16602;p64"/>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64"/>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4" name="Google Shape;16604;p64"/>
            <p:cNvGrpSpPr/>
            <p:nvPr/>
          </p:nvGrpSpPr>
          <p:grpSpPr>
            <a:xfrm>
              <a:off x="4694459" y="3856408"/>
              <a:ext cx="282308" cy="265356"/>
              <a:chOff x="4690600" y="3853050"/>
              <a:chExt cx="289488" cy="272132"/>
            </a:xfrm>
          </p:grpSpPr>
          <p:sp>
            <p:nvSpPr>
              <p:cNvPr id="16605" name="Google Shape;16605;p64"/>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4"/>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07" name="Google Shape;16607;p64"/>
          <p:cNvGrpSpPr/>
          <p:nvPr/>
        </p:nvGrpSpPr>
        <p:grpSpPr>
          <a:xfrm>
            <a:off x="6159823" y="3813323"/>
            <a:ext cx="369882" cy="364325"/>
            <a:chOff x="1190200" y="238125"/>
            <a:chExt cx="5306767" cy="5212083"/>
          </a:xfrm>
        </p:grpSpPr>
        <p:grpSp>
          <p:nvGrpSpPr>
            <p:cNvPr id="16608" name="Google Shape;16608;p64"/>
            <p:cNvGrpSpPr/>
            <p:nvPr/>
          </p:nvGrpSpPr>
          <p:grpSpPr>
            <a:xfrm>
              <a:off x="1190200" y="238125"/>
              <a:ext cx="5212075" cy="5212075"/>
              <a:chOff x="1190200" y="238125"/>
              <a:chExt cx="5212075" cy="5212075"/>
            </a:xfrm>
          </p:grpSpPr>
          <p:sp>
            <p:nvSpPr>
              <p:cNvPr id="16609" name="Google Shape;16609;p64"/>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4"/>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11" name="Google Shape;16611;p64"/>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64"/>
          <p:cNvGrpSpPr/>
          <p:nvPr/>
        </p:nvGrpSpPr>
        <p:grpSpPr>
          <a:xfrm>
            <a:off x="3461049" y="3817357"/>
            <a:ext cx="363314" cy="356576"/>
            <a:chOff x="3763184" y="3817357"/>
            <a:chExt cx="363314" cy="356576"/>
          </a:xfrm>
        </p:grpSpPr>
        <p:sp>
          <p:nvSpPr>
            <p:cNvPr id="16613" name="Google Shape;16613;p64"/>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4"/>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4"/>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64"/>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64"/>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8" name="Google Shape;16618;p64"/>
          <p:cNvGrpSpPr/>
          <p:nvPr/>
        </p:nvGrpSpPr>
        <p:grpSpPr>
          <a:xfrm>
            <a:off x="3909850" y="3817357"/>
            <a:ext cx="362947" cy="356576"/>
            <a:chOff x="4211985" y="3817357"/>
            <a:chExt cx="362947" cy="356576"/>
          </a:xfrm>
        </p:grpSpPr>
        <p:sp>
          <p:nvSpPr>
            <p:cNvPr id="16619" name="Google Shape;16619;p64"/>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4"/>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4"/>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2" name="Google Shape;16622;p64"/>
          <p:cNvGrpSpPr/>
          <p:nvPr/>
        </p:nvGrpSpPr>
        <p:grpSpPr>
          <a:xfrm>
            <a:off x="3012615" y="3817357"/>
            <a:ext cx="362920" cy="356865"/>
            <a:chOff x="3314750" y="3817357"/>
            <a:chExt cx="362920" cy="356865"/>
          </a:xfrm>
        </p:grpSpPr>
        <p:grpSp>
          <p:nvGrpSpPr>
            <p:cNvPr id="16623" name="Google Shape;16623;p64"/>
            <p:cNvGrpSpPr/>
            <p:nvPr/>
          </p:nvGrpSpPr>
          <p:grpSpPr>
            <a:xfrm>
              <a:off x="3314750" y="3817357"/>
              <a:ext cx="362920" cy="356865"/>
              <a:chOff x="3314750" y="3817357"/>
              <a:chExt cx="362920" cy="356865"/>
            </a:xfrm>
          </p:grpSpPr>
          <p:sp>
            <p:nvSpPr>
              <p:cNvPr id="16624" name="Google Shape;16624;p64"/>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4"/>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6" name="Google Shape;16626;p64"/>
            <p:cNvGrpSpPr/>
            <p:nvPr/>
          </p:nvGrpSpPr>
          <p:grpSpPr>
            <a:xfrm>
              <a:off x="3394986" y="3894612"/>
              <a:ext cx="202339" cy="202323"/>
              <a:chOff x="935197" y="1793977"/>
              <a:chExt cx="256451" cy="256430"/>
            </a:xfrm>
          </p:grpSpPr>
          <p:sp>
            <p:nvSpPr>
              <p:cNvPr id="16627" name="Google Shape;16627;p6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29" name="Google Shape;16629;p64"/>
          <p:cNvGrpSpPr/>
          <p:nvPr/>
        </p:nvGrpSpPr>
        <p:grpSpPr>
          <a:xfrm>
            <a:off x="2564181" y="3817357"/>
            <a:ext cx="362920" cy="356865"/>
            <a:chOff x="2866317" y="3817357"/>
            <a:chExt cx="362920" cy="356865"/>
          </a:xfrm>
        </p:grpSpPr>
        <p:sp>
          <p:nvSpPr>
            <p:cNvPr id="16630" name="Google Shape;16630;p64"/>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4"/>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4"/>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33" name="Google Shape;16633;p6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637"/>
        <p:cNvGrpSpPr/>
        <p:nvPr/>
      </p:nvGrpSpPr>
      <p:grpSpPr>
        <a:xfrm>
          <a:off x="0" y="0"/>
          <a:ext cx="0" cy="0"/>
          <a:chOff x="0" y="0"/>
          <a:chExt cx="0" cy="0"/>
        </a:xfrm>
      </p:grpSpPr>
      <p:pic>
        <p:nvPicPr>
          <p:cNvPr id="16638" name="Google Shape;16638;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79B6351-B601-0CDE-C317-8C1ED903092D}"/>
              </a:ext>
            </a:extLst>
          </p:cNvPr>
          <p:cNvSpPr>
            <a:spLocks noGrp="1"/>
          </p:cNvSpPr>
          <p:nvPr>
            <p:ph type="title"/>
          </p:nvPr>
        </p:nvSpPr>
        <p:spPr>
          <a:xfrm>
            <a:off x="2476162" y="440011"/>
            <a:ext cx="4191676" cy="749396"/>
          </a:xfrm>
        </p:spPr>
        <p:txBody>
          <a:bodyPr anchor="ctr"/>
          <a:lstStyle/>
          <a:p>
            <a:pPr algn="ctr"/>
            <a:r>
              <a:rPr lang="bg-BG" sz="3200">
                <a:latin typeface="Epilogue" panose="020B0604020202020204" charset="0"/>
                <a:cs typeface="Times New Roman" panose="02020603050405020304" pitchFamily="18" charset="0"/>
              </a:rPr>
              <a:t>Ключов код</a:t>
            </a:r>
            <a:br>
              <a:rPr lang="en-US" sz="2400">
                <a:latin typeface="Epilogue" panose="020B0604020202020204" charset="0"/>
                <a:cs typeface="Times New Roman" panose="02020603050405020304" pitchFamily="18" charset="0"/>
              </a:rPr>
            </a:br>
            <a:r>
              <a:rPr lang="bg-BG" sz="2400">
                <a:latin typeface="Epilogue" panose="020B0604020202020204" charset="0"/>
                <a:cs typeface="Times New Roman" panose="02020603050405020304" pitchFamily="18" charset="0"/>
              </a:rPr>
              <a:t> </a:t>
            </a:r>
            <a:r>
              <a:rPr lang="en-US" sz="1800">
                <a:latin typeface="Epilogue" panose="020B0604020202020204" charset="0"/>
                <a:cs typeface="Times New Roman" panose="02020603050405020304" pitchFamily="18" charset="0"/>
              </a:rPr>
              <a:t>Front-end</a:t>
            </a:r>
          </a:p>
        </p:txBody>
      </p:sp>
    </p:spTree>
    <p:extLst>
      <p:ext uri="{BB962C8B-B14F-4D97-AF65-F5344CB8AC3E}">
        <p14:creationId xmlns:p14="http://schemas.microsoft.com/office/powerpoint/2010/main" val="3437879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8A8EE18A-D33E-312A-A2F6-C6C8C29116B1}"/>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541684FA-DEEA-3708-D826-B30E8A402422}"/>
              </a:ext>
            </a:extLst>
          </p:cNvPr>
          <p:cNvSpPr>
            <a:spLocks noGrp="1"/>
          </p:cNvSpPr>
          <p:nvPr>
            <p:ph type="title"/>
          </p:nvPr>
        </p:nvSpPr>
        <p:spPr>
          <a:xfrm>
            <a:off x="2524288" y="233756"/>
            <a:ext cx="4191676" cy="749396"/>
          </a:xfrm>
        </p:spPr>
        <p:txBody>
          <a:bodyPr anchor="ctr"/>
          <a:lstStyle/>
          <a:p>
            <a:pPr algn="ctr"/>
            <a:r>
              <a:rPr lang="bg-BG" sz="3200">
                <a:latin typeface="Epilogue" panose="020B0604020202020204" charset="0"/>
                <a:cs typeface="Times New Roman" panose="02020603050405020304" pitchFamily="18" charset="0"/>
              </a:rPr>
              <a:t>Ключов код</a:t>
            </a:r>
            <a:br>
              <a:rPr lang="en-US" sz="2400">
                <a:latin typeface="Epilogue" panose="020B0604020202020204" charset="0"/>
                <a:cs typeface="Times New Roman" panose="02020603050405020304" pitchFamily="18" charset="0"/>
              </a:rPr>
            </a:br>
            <a:r>
              <a:rPr lang="bg-BG" sz="2400">
                <a:latin typeface="Epilogue" panose="020B0604020202020204" charset="0"/>
                <a:cs typeface="Times New Roman" panose="02020603050405020304" pitchFamily="18" charset="0"/>
              </a:rPr>
              <a:t> </a:t>
            </a:r>
            <a:r>
              <a:rPr lang="en-US" sz="1800">
                <a:latin typeface="Epilogue" panose="020B0604020202020204" charset="0"/>
                <a:cs typeface="Times New Roman" panose="02020603050405020304" pitchFamily="18" charset="0"/>
              </a:rPr>
              <a:t>Back-end</a:t>
            </a:r>
          </a:p>
        </p:txBody>
      </p:sp>
      <p:pic>
        <p:nvPicPr>
          <p:cNvPr id="12" name="Picture 11">
            <a:extLst>
              <a:ext uri="{FF2B5EF4-FFF2-40B4-BE49-F238E27FC236}">
                <a16:creationId xmlns:a16="http://schemas.microsoft.com/office/drawing/2014/main" id="{C4F8172A-2B2F-74DA-A55D-A08A58EFE0C7}"/>
              </a:ext>
            </a:extLst>
          </p:cNvPr>
          <p:cNvPicPr>
            <a:picLocks noChangeAspect="1"/>
          </p:cNvPicPr>
          <p:nvPr/>
        </p:nvPicPr>
        <p:blipFill>
          <a:blip r:embed="rId3"/>
          <a:stretch>
            <a:fillRect/>
          </a:stretch>
        </p:blipFill>
        <p:spPr>
          <a:xfrm>
            <a:off x="4620126" y="3328420"/>
            <a:ext cx="3671558" cy="992618"/>
          </a:xfrm>
          <a:prstGeom prst="rect">
            <a:avLst/>
          </a:prstGeom>
        </p:spPr>
      </p:pic>
      <p:pic>
        <p:nvPicPr>
          <p:cNvPr id="14" name="Picture 13">
            <a:extLst>
              <a:ext uri="{FF2B5EF4-FFF2-40B4-BE49-F238E27FC236}">
                <a16:creationId xmlns:a16="http://schemas.microsoft.com/office/drawing/2014/main" id="{8934BB3B-3C42-91EE-BA0E-E4D8A08DA0BF}"/>
              </a:ext>
            </a:extLst>
          </p:cNvPr>
          <p:cNvPicPr>
            <a:picLocks noChangeAspect="1"/>
          </p:cNvPicPr>
          <p:nvPr/>
        </p:nvPicPr>
        <p:blipFill>
          <a:blip r:embed="rId4"/>
          <a:stretch>
            <a:fillRect/>
          </a:stretch>
        </p:blipFill>
        <p:spPr>
          <a:xfrm>
            <a:off x="4602834" y="1220222"/>
            <a:ext cx="3980734" cy="1871128"/>
          </a:xfrm>
          <a:prstGeom prst="rect">
            <a:avLst/>
          </a:prstGeom>
        </p:spPr>
      </p:pic>
      <p:pic>
        <p:nvPicPr>
          <p:cNvPr id="18" name="Picture 17">
            <a:extLst>
              <a:ext uri="{FF2B5EF4-FFF2-40B4-BE49-F238E27FC236}">
                <a16:creationId xmlns:a16="http://schemas.microsoft.com/office/drawing/2014/main" id="{084CFDF0-FA86-9A07-C0FE-9F30E8099521}"/>
              </a:ext>
            </a:extLst>
          </p:cNvPr>
          <p:cNvPicPr>
            <a:picLocks noChangeAspect="1"/>
          </p:cNvPicPr>
          <p:nvPr/>
        </p:nvPicPr>
        <p:blipFill>
          <a:blip r:embed="rId5"/>
          <a:stretch>
            <a:fillRect/>
          </a:stretch>
        </p:blipFill>
        <p:spPr>
          <a:xfrm>
            <a:off x="726558" y="1220222"/>
            <a:ext cx="3595459" cy="3645166"/>
          </a:xfrm>
          <a:prstGeom prst="rect">
            <a:avLst/>
          </a:prstGeom>
        </p:spPr>
      </p:pic>
    </p:spTree>
    <p:extLst>
      <p:ext uri="{BB962C8B-B14F-4D97-AF65-F5344CB8AC3E}">
        <p14:creationId xmlns:p14="http://schemas.microsoft.com/office/powerpoint/2010/main" val="3094551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5">
          <a:extLst>
            <a:ext uri="{FF2B5EF4-FFF2-40B4-BE49-F238E27FC236}">
              <a16:creationId xmlns:a16="http://schemas.microsoft.com/office/drawing/2014/main" id="{B0FA818F-3F35-B121-1F65-31CA8663674E}"/>
            </a:ext>
          </a:extLst>
        </p:cNvPr>
        <p:cNvGrpSpPr/>
        <p:nvPr/>
      </p:nvGrpSpPr>
      <p:grpSpPr>
        <a:xfrm>
          <a:off x="0" y="0"/>
          <a:ext cx="0" cy="0"/>
          <a:chOff x="0" y="0"/>
          <a:chExt cx="0" cy="0"/>
        </a:xfrm>
      </p:grpSpPr>
      <p:sp>
        <p:nvSpPr>
          <p:cNvPr id="14" name="Title 1">
            <a:extLst>
              <a:ext uri="{FF2B5EF4-FFF2-40B4-BE49-F238E27FC236}">
                <a16:creationId xmlns:a16="http://schemas.microsoft.com/office/drawing/2014/main" id="{060F296B-2487-ACF6-FA79-3B8A30303C0D}"/>
              </a:ext>
            </a:extLst>
          </p:cNvPr>
          <p:cNvSpPr>
            <a:spLocks noGrp="1"/>
          </p:cNvSpPr>
          <p:nvPr>
            <p:ph type="title"/>
          </p:nvPr>
        </p:nvSpPr>
        <p:spPr>
          <a:xfrm>
            <a:off x="2213811" y="446886"/>
            <a:ext cx="4716378" cy="570838"/>
          </a:xfrm>
        </p:spPr>
        <p:txBody>
          <a:bodyPr anchor="ctr"/>
          <a:lstStyle/>
          <a:p>
            <a:pPr>
              <a:lnSpc>
                <a:spcPct val="150000"/>
              </a:lnSpc>
            </a:pPr>
            <a:r>
              <a:rPr lang="bg-BG" sz="2000">
                <a:latin typeface="Times New Roman" panose="02020603050405020304" pitchFamily="18" charset="0"/>
                <a:cs typeface="Times New Roman" panose="02020603050405020304" pitchFamily="18" charset="0"/>
              </a:rPr>
              <a:t>Проблеми срещнати при разработката</a:t>
            </a:r>
          </a:p>
        </p:txBody>
      </p:sp>
      <p:sp>
        <p:nvSpPr>
          <p:cNvPr id="15" name="TextBox 14">
            <a:extLst>
              <a:ext uri="{FF2B5EF4-FFF2-40B4-BE49-F238E27FC236}">
                <a16:creationId xmlns:a16="http://schemas.microsoft.com/office/drawing/2014/main" id="{BA85E22B-1DC5-F117-62B5-C335C0095C19}"/>
              </a:ext>
            </a:extLst>
          </p:cNvPr>
          <p:cNvSpPr txBox="1"/>
          <p:nvPr/>
        </p:nvSpPr>
        <p:spPr>
          <a:xfrm>
            <a:off x="1079405" y="1478165"/>
            <a:ext cx="4235455" cy="1346331"/>
          </a:xfrm>
          <a:prstGeom prst="rect">
            <a:avLst/>
          </a:prstGeom>
          <a:noFill/>
        </p:spPr>
        <p:txBody>
          <a:bodyPr wrap="none" rtlCol="0">
            <a:spAutoFit/>
          </a:bodyPr>
          <a:lstStyle/>
          <a:p>
            <a:pPr>
              <a:lnSpc>
                <a:spcPct val="150000"/>
              </a:lnSpc>
            </a:pPr>
            <a:r>
              <a:rPr lang="en-US" b="1">
                <a:latin typeface="Epilogue" panose="020B0604020202020204" charset="0"/>
                <a:cs typeface="Times New Roman" panose="02020603050405020304" pitchFamily="18" charset="0"/>
              </a:rPr>
              <a:t>Back-end</a:t>
            </a:r>
            <a:endParaRPr lang="bg-BG" b="1">
              <a:latin typeface="Times New Roman" panose="02020603050405020304" pitchFamily="18" charset="0"/>
              <a:cs typeface="Times New Roman" panose="02020603050405020304" pitchFamily="18" charset="0"/>
            </a:endParaRPr>
          </a:p>
          <a:p>
            <a:pPr marL="342900" indent="-342900">
              <a:lnSpc>
                <a:spcPct val="150000"/>
              </a:lnSpc>
              <a:buAutoNum type="arabicPeriod"/>
            </a:pPr>
            <a:r>
              <a:rPr lang="en-US">
                <a:latin typeface="Times New Roman" panose="02020603050405020304" pitchFamily="18" charset="0"/>
                <a:cs typeface="Times New Roman" panose="02020603050405020304" pitchFamily="18" charset="0"/>
              </a:rPr>
              <a:t>Circular Dependancy</a:t>
            </a:r>
          </a:p>
          <a:p>
            <a:pPr marL="342900" indent="-342900">
              <a:lnSpc>
                <a:spcPct val="150000"/>
              </a:lnSpc>
              <a:buAutoNum type="arabicPeriod" startAt="2"/>
            </a:pPr>
            <a:r>
              <a:rPr lang="bg-BG">
                <a:latin typeface="Times New Roman" panose="02020603050405020304" pitchFamily="18" charset="0"/>
                <a:cs typeface="Times New Roman" panose="02020603050405020304" pitchFamily="18" charset="0"/>
              </a:rPr>
              <a:t>Изпращане на данни между различните проекти</a:t>
            </a:r>
            <a:endParaRPr lang="en-US">
              <a:latin typeface="Times New Roman" panose="02020603050405020304" pitchFamily="18" charset="0"/>
              <a:cs typeface="Times New Roman" panose="02020603050405020304" pitchFamily="18" charset="0"/>
            </a:endParaRPr>
          </a:p>
          <a:p>
            <a:pPr marL="342900" indent="-342900">
              <a:lnSpc>
                <a:spcPct val="150000"/>
              </a:lnSpc>
              <a:buAutoNum type="arabicPeriod" startAt="2"/>
            </a:pPr>
            <a:r>
              <a:rPr lang="bg-BG">
                <a:latin typeface="Times New Roman" panose="02020603050405020304" pitchFamily="18" charset="0"/>
                <a:cs typeface="Times New Roman" panose="02020603050405020304" pitchFamily="18" charset="0"/>
              </a:rPr>
              <a:t>Неуспешен опит за създаване на </a:t>
            </a:r>
            <a:r>
              <a:rPr lang="en-US">
                <a:latin typeface="Times New Roman" panose="02020603050405020304" pitchFamily="18" charset="0"/>
                <a:cs typeface="Times New Roman" panose="02020603050405020304" pitchFamily="18" charset="0"/>
              </a:rPr>
              <a:t>Middleware</a:t>
            </a:r>
          </a:p>
        </p:txBody>
      </p:sp>
    </p:spTree>
    <p:extLst>
      <p:ext uri="{BB962C8B-B14F-4D97-AF65-F5344CB8AC3E}">
        <p14:creationId xmlns:p14="http://schemas.microsoft.com/office/powerpoint/2010/main" val="3001699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9">
          <a:extLst>
            <a:ext uri="{FF2B5EF4-FFF2-40B4-BE49-F238E27FC236}">
              <a16:creationId xmlns:a16="http://schemas.microsoft.com/office/drawing/2014/main" id="{7C6CBC89-5A5B-F122-6E27-E3CF0C976616}"/>
            </a:ext>
          </a:extLst>
        </p:cNvPr>
        <p:cNvGrpSpPr/>
        <p:nvPr/>
      </p:nvGrpSpPr>
      <p:grpSpPr>
        <a:xfrm>
          <a:off x="0" y="0"/>
          <a:ext cx="0" cy="0"/>
          <a:chOff x="0" y="0"/>
          <a:chExt cx="0" cy="0"/>
        </a:xfrm>
      </p:grpSpPr>
      <p:sp>
        <p:nvSpPr>
          <p:cNvPr id="13" name="Title 1">
            <a:extLst>
              <a:ext uri="{FF2B5EF4-FFF2-40B4-BE49-F238E27FC236}">
                <a16:creationId xmlns:a16="http://schemas.microsoft.com/office/drawing/2014/main" id="{739E1653-8CF2-C532-239F-0ED310CCABC3}"/>
              </a:ext>
            </a:extLst>
          </p:cNvPr>
          <p:cNvSpPr>
            <a:spLocks noGrp="1"/>
          </p:cNvSpPr>
          <p:nvPr>
            <p:ph type="title"/>
          </p:nvPr>
        </p:nvSpPr>
        <p:spPr>
          <a:xfrm>
            <a:off x="3082273" y="343759"/>
            <a:ext cx="2979454" cy="570838"/>
          </a:xfrm>
        </p:spPr>
        <p:txBody>
          <a:bodyPr anchor="ctr"/>
          <a:lstStyle/>
          <a:p>
            <a:pPr algn="ctr"/>
            <a:r>
              <a:rPr lang="bg-BG">
                <a:latin typeface="Epilogue" panose="020B0604020202020204" charset="0"/>
                <a:cs typeface="Times New Roman" panose="02020603050405020304" pitchFamily="18" charset="0"/>
              </a:rPr>
              <a:t>Ресурси</a:t>
            </a:r>
            <a:endParaRPr lang="en-US">
              <a:latin typeface="Epilogue" panose="020B0604020202020204" charset="0"/>
              <a:cs typeface="Times New Roman" panose="02020603050405020304" pitchFamily="18" charset="0"/>
            </a:endParaRPr>
          </a:p>
        </p:txBody>
      </p:sp>
      <p:sp>
        <p:nvSpPr>
          <p:cNvPr id="16" name="Title 1">
            <a:extLst>
              <a:ext uri="{FF2B5EF4-FFF2-40B4-BE49-F238E27FC236}">
                <a16:creationId xmlns:a16="http://schemas.microsoft.com/office/drawing/2014/main" id="{EFBC80AB-26ED-D655-CD6E-A7F0FE989C4F}"/>
              </a:ext>
            </a:extLst>
          </p:cNvPr>
          <p:cNvSpPr txBox="1">
            <a:spLocks/>
          </p:cNvSpPr>
          <p:nvPr/>
        </p:nvSpPr>
        <p:spPr>
          <a:xfrm>
            <a:off x="603295" y="1423165"/>
            <a:ext cx="7947717" cy="5708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1pPr>
            <a:lvl2pPr marR="0" lvl="1"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2pPr>
            <a:lvl3pPr marR="0" lvl="2"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3pPr>
            <a:lvl4pPr marR="0" lvl="3"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4pPr>
            <a:lvl5pPr marR="0" lvl="4"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5pPr>
            <a:lvl6pPr marR="0" lvl="5"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6pPr>
            <a:lvl7pPr marR="0" lvl="6"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7pPr>
            <a:lvl8pPr marR="0" lvl="7"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8pPr>
            <a:lvl9pPr marR="0" lvl="8" algn="l" rtl="0">
              <a:lnSpc>
                <a:spcPct val="100000"/>
              </a:lnSpc>
              <a:spcBef>
                <a:spcPts val="0"/>
              </a:spcBef>
              <a:spcAft>
                <a:spcPts val="0"/>
              </a:spcAft>
              <a:buClr>
                <a:schemeClr val="dk1"/>
              </a:buClr>
              <a:buSzPts val="3000"/>
              <a:buFont typeface="Epilogue"/>
              <a:buNone/>
              <a:defRPr sz="3000" b="1" i="0" u="none" strike="noStrike" cap="none">
                <a:solidFill>
                  <a:schemeClr val="dk1"/>
                </a:solidFill>
                <a:latin typeface="Epilogue"/>
                <a:ea typeface="Epilogue"/>
                <a:cs typeface="Epilogue"/>
                <a:sym typeface="Epilogue"/>
              </a:defRPr>
            </a:lvl9pPr>
          </a:lstStyle>
          <a:p>
            <a:pPr algn="ctr"/>
            <a:r>
              <a:rPr lang="bg-BG" sz="2000" b="0">
                <a:latin typeface="Times New Roman" panose="02020603050405020304" pitchFamily="18" charset="0"/>
                <a:cs typeface="Times New Roman" panose="02020603050405020304" pitchFamily="18" charset="0"/>
              </a:rPr>
              <a:t>Линк към</a:t>
            </a:r>
            <a:r>
              <a:rPr lang="en-US" sz="2000" b="0">
                <a:latin typeface="Times New Roman" panose="02020603050405020304" pitchFamily="18" charset="0"/>
                <a:cs typeface="Times New Roman" panose="02020603050405020304" pitchFamily="18" charset="0"/>
              </a:rPr>
              <a:t> GitHub: </a:t>
            </a:r>
            <a:r>
              <a:rPr lang="en-US" sz="2000" b="0">
                <a:solidFill>
                  <a:srgbClr val="3594A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https://github.com/Sneaky365/School-Proj-I-term-Gr-11</a:t>
            </a:r>
            <a:endParaRPr lang="en-US" sz="2000" b="0">
              <a:solidFill>
                <a:srgbClr val="3594A1"/>
              </a:solidFill>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05EEB222-D14C-DE7B-35CB-003D353BD1D2}"/>
              </a:ext>
            </a:extLst>
          </p:cNvPr>
          <p:cNvSpPr txBox="1"/>
          <p:nvPr/>
        </p:nvSpPr>
        <p:spPr>
          <a:xfrm>
            <a:off x="603295" y="2171640"/>
            <a:ext cx="6333767" cy="400110"/>
          </a:xfrm>
          <a:prstGeom prst="rect">
            <a:avLst/>
          </a:prstGeom>
          <a:noFill/>
        </p:spPr>
        <p:txBody>
          <a:bodyPr wrap="square">
            <a:spAutoFit/>
          </a:bodyPr>
          <a:lstStyle/>
          <a:p>
            <a:r>
              <a:rPr lang="bg-BG" sz="2000">
                <a:latin typeface="Times New Roman" panose="02020603050405020304" pitchFamily="18" charset="0"/>
                <a:cs typeface="Times New Roman" panose="02020603050405020304" pitchFamily="18" charset="0"/>
              </a:rPr>
              <a:t>Създаване на снимки с код</a:t>
            </a:r>
            <a:r>
              <a:rPr lang="bg-BG" sz="2000">
                <a:solidFill>
                  <a:srgbClr val="3594A1"/>
                </a:solidFill>
                <a:latin typeface="Times New Roman" panose="02020603050405020304" pitchFamily="18" charset="0"/>
                <a:cs typeface="Times New Roman" panose="02020603050405020304" pitchFamily="18" charset="0"/>
              </a:rPr>
              <a:t>: </a:t>
            </a:r>
            <a:r>
              <a:rPr lang="en-US" sz="2000">
                <a:solidFill>
                  <a:srgbClr val="3594A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https://carbon.now.sh/</a:t>
            </a:r>
            <a:endParaRPr lang="en-US" sz="2000">
              <a:solidFill>
                <a:srgbClr val="3594A1"/>
              </a:solidFill>
            </a:endParaRPr>
          </a:p>
        </p:txBody>
      </p:sp>
    </p:spTree>
    <p:extLst>
      <p:ext uri="{BB962C8B-B14F-4D97-AF65-F5344CB8AC3E}">
        <p14:creationId xmlns:p14="http://schemas.microsoft.com/office/powerpoint/2010/main" val="141431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A4F51B21-EFE2-1435-83A1-8F4019FF3EA1}"/>
            </a:ext>
          </a:extLst>
        </p:cNvPr>
        <p:cNvGrpSpPr/>
        <p:nvPr/>
      </p:nvGrpSpPr>
      <p:grpSpPr>
        <a:xfrm>
          <a:off x="0" y="0"/>
          <a:ext cx="0" cy="0"/>
          <a:chOff x="0" y="0"/>
          <a:chExt cx="0" cy="0"/>
        </a:xfrm>
      </p:grpSpPr>
      <p:sp>
        <p:nvSpPr>
          <p:cNvPr id="896" name="Google Shape;896;p28">
            <a:extLst>
              <a:ext uri="{FF2B5EF4-FFF2-40B4-BE49-F238E27FC236}">
                <a16:creationId xmlns:a16="http://schemas.microsoft.com/office/drawing/2014/main" id="{4EA7538D-3275-E82D-0681-078C5276D9C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897" name="Google Shape;897;p28">
            <a:extLst>
              <a:ext uri="{FF2B5EF4-FFF2-40B4-BE49-F238E27FC236}">
                <a16:creationId xmlns:a16="http://schemas.microsoft.com/office/drawing/2014/main" id="{B64D68F2-7CD0-EEEA-9752-2903682861DE}"/>
              </a:ext>
            </a:extLst>
          </p:cNvPr>
          <p:cNvSpPr txBox="1">
            <a:spLocks noGrp="1"/>
          </p:cNvSpPr>
          <p:nvPr>
            <p:ph type="title" idx="2"/>
          </p:nvPr>
        </p:nvSpPr>
        <p:spPr>
          <a:xfrm>
            <a:off x="1100975" y="120337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898" name="Google Shape;898;p28">
            <a:extLst>
              <a:ext uri="{FF2B5EF4-FFF2-40B4-BE49-F238E27FC236}">
                <a16:creationId xmlns:a16="http://schemas.microsoft.com/office/drawing/2014/main" id="{8C18A3AF-1468-7EA9-36A1-CD6021277137}"/>
              </a:ext>
            </a:extLst>
          </p:cNvPr>
          <p:cNvSpPr txBox="1">
            <a:spLocks noGrp="1"/>
          </p:cNvSpPr>
          <p:nvPr>
            <p:ph type="title" idx="3"/>
          </p:nvPr>
        </p:nvSpPr>
        <p:spPr>
          <a:xfrm>
            <a:off x="1100975" y="278920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899" name="Google Shape;899;p28">
            <a:extLst>
              <a:ext uri="{FF2B5EF4-FFF2-40B4-BE49-F238E27FC236}">
                <a16:creationId xmlns:a16="http://schemas.microsoft.com/office/drawing/2014/main" id="{704E35EF-3E74-7F2F-B1F7-CA3905970AD4}"/>
              </a:ext>
            </a:extLst>
          </p:cNvPr>
          <p:cNvSpPr txBox="1">
            <a:spLocks noGrp="1"/>
          </p:cNvSpPr>
          <p:nvPr>
            <p:ph type="title" idx="4"/>
          </p:nvPr>
        </p:nvSpPr>
        <p:spPr>
          <a:xfrm>
            <a:off x="3419250" y="120337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900" name="Google Shape;900;p28">
            <a:extLst>
              <a:ext uri="{FF2B5EF4-FFF2-40B4-BE49-F238E27FC236}">
                <a16:creationId xmlns:a16="http://schemas.microsoft.com/office/drawing/2014/main" id="{5722C239-10FB-61C9-D936-964E3ECC5B2E}"/>
              </a:ext>
            </a:extLst>
          </p:cNvPr>
          <p:cNvSpPr txBox="1">
            <a:spLocks noGrp="1"/>
          </p:cNvSpPr>
          <p:nvPr>
            <p:ph type="title" idx="5"/>
          </p:nvPr>
        </p:nvSpPr>
        <p:spPr>
          <a:xfrm>
            <a:off x="3419250" y="278920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901" name="Google Shape;901;p28">
            <a:extLst>
              <a:ext uri="{FF2B5EF4-FFF2-40B4-BE49-F238E27FC236}">
                <a16:creationId xmlns:a16="http://schemas.microsoft.com/office/drawing/2014/main" id="{0ABA3A0C-03D6-7394-F443-1B785159BF92}"/>
              </a:ext>
            </a:extLst>
          </p:cNvPr>
          <p:cNvSpPr txBox="1">
            <a:spLocks noGrp="1"/>
          </p:cNvSpPr>
          <p:nvPr>
            <p:ph type="title" idx="6"/>
          </p:nvPr>
        </p:nvSpPr>
        <p:spPr>
          <a:xfrm>
            <a:off x="5737525" y="120337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902" name="Google Shape;902;p28">
            <a:extLst>
              <a:ext uri="{FF2B5EF4-FFF2-40B4-BE49-F238E27FC236}">
                <a16:creationId xmlns:a16="http://schemas.microsoft.com/office/drawing/2014/main" id="{DB8170DA-DFE6-FB41-CEF5-1438ACF1298E}"/>
              </a:ext>
            </a:extLst>
          </p:cNvPr>
          <p:cNvSpPr txBox="1">
            <a:spLocks noGrp="1"/>
          </p:cNvSpPr>
          <p:nvPr>
            <p:ph type="title" idx="7"/>
          </p:nvPr>
        </p:nvSpPr>
        <p:spPr>
          <a:xfrm>
            <a:off x="5737525" y="278920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903" name="Google Shape;903;p28">
            <a:extLst>
              <a:ext uri="{FF2B5EF4-FFF2-40B4-BE49-F238E27FC236}">
                <a16:creationId xmlns:a16="http://schemas.microsoft.com/office/drawing/2014/main" id="{B2329587-D141-0650-A806-4C0FE6669222}"/>
              </a:ext>
            </a:extLst>
          </p:cNvPr>
          <p:cNvSpPr txBox="1">
            <a:spLocks noGrp="1"/>
          </p:cNvSpPr>
          <p:nvPr>
            <p:ph type="subTitle" idx="1"/>
          </p:nvPr>
        </p:nvSpPr>
        <p:spPr>
          <a:xfrm>
            <a:off x="1100975" y="191247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904" name="Google Shape;904;p28">
            <a:extLst>
              <a:ext uri="{FF2B5EF4-FFF2-40B4-BE49-F238E27FC236}">
                <a16:creationId xmlns:a16="http://schemas.microsoft.com/office/drawing/2014/main" id="{3B0BB51F-27EA-66FE-EBFC-9295EDA0F3A2}"/>
              </a:ext>
            </a:extLst>
          </p:cNvPr>
          <p:cNvSpPr txBox="1">
            <a:spLocks noGrp="1"/>
          </p:cNvSpPr>
          <p:nvPr>
            <p:ph type="subTitle" idx="8"/>
          </p:nvPr>
        </p:nvSpPr>
        <p:spPr>
          <a:xfrm>
            <a:off x="3419250" y="191247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&amp; solution</a:t>
            </a:r>
            <a:endParaRPr/>
          </a:p>
        </p:txBody>
      </p:sp>
      <p:sp>
        <p:nvSpPr>
          <p:cNvPr id="905" name="Google Shape;905;p28">
            <a:extLst>
              <a:ext uri="{FF2B5EF4-FFF2-40B4-BE49-F238E27FC236}">
                <a16:creationId xmlns:a16="http://schemas.microsoft.com/office/drawing/2014/main" id="{3D9A38D2-D836-D013-A65C-193C281332E1}"/>
              </a:ext>
            </a:extLst>
          </p:cNvPr>
          <p:cNvSpPr txBox="1">
            <a:spLocks noGrp="1"/>
          </p:cNvSpPr>
          <p:nvPr>
            <p:ph type="subTitle" idx="9"/>
          </p:nvPr>
        </p:nvSpPr>
        <p:spPr>
          <a:xfrm>
            <a:off x="5737525" y="191247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opportunity</a:t>
            </a:r>
            <a:endParaRPr/>
          </a:p>
        </p:txBody>
      </p:sp>
      <p:sp>
        <p:nvSpPr>
          <p:cNvPr id="906" name="Google Shape;906;p28">
            <a:extLst>
              <a:ext uri="{FF2B5EF4-FFF2-40B4-BE49-F238E27FC236}">
                <a16:creationId xmlns:a16="http://schemas.microsoft.com/office/drawing/2014/main" id="{99F7EC9C-7190-CF8B-3A40-519DD0135084}"/>
              </a:ext>
            </a:extLst>
          </p:cNvPr>
          <p:cNvSpPr txBox="1">
            <a:spLocks noGrp="1"/>
          </p:cNvSpPr>
          <p:nvPr>
            <p:ph type="subTitle" idx="13"/>
          </p:nvPr>
        </p:nvSpPr>
        <p:spPr>
          <a:xfrm>
            <a:off x="1100975" y="34983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demo</a:t>
            </a:r>
            <a:endParaRPr/>
          </a:p>
        </p:txBody>
      </p:sp>
      <p:sp>
        <p:nvSpPr>
          <p:cNvPr id="907" name="Google Shape;907;p28">
            <a:extLst>
              <a:ext uri="{FF2B5EF4-FFF2-40B4-BE49-F238E27FC236}">
                <a16:creationId xmlns:a16="http://schemas.microsoft.com/office/drawing/2014/main" id="{3D5D65F6-C8A3-1374-2888-CE3C139E2F1C}"/>
              </a:ext>
            </a:extLst>
          </p:cNvPr>
          <p:cNvSpPr txBox="1">
            <a:spLocks noGrp="1"/>
          </p:cNvSpPr>
          <p:nvPr>
            <p:ph type="subTitle" idx="14"/>
          </p:nvPr>
        </p:nvSpPr>
        <p:spPr>
          <a:xfrm>
            <a:off x="3419250" y="34983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 &amp; timeline</a:t>
            </a:r>
            <a:endParaRPr/>
          </a:p>
        </p:txBody>
      </p:sp>
      <p:sp>
        <p:nvSpPr>
          <p:cNvPr id="908" name="Google Shape;908;p28">
            <a:extLst>
              <a:ext uri="{FF2B5EF4-FFF2-40B4-BE49-F238E27FC236}">
                <a16:creationId xmlns:a16="http://schemas.microsoft.com/office/drawing/2014/main" id="{5CD5A5E2-8644-A6DB-297E-E6A4FB165957}"/>
              </a:ext>
            </a:extLst>
          </p:cNvPr>
          <p:cNvSpPr txBox="1">
            <a:spLocks noGrp="1"/>
          </p:cNvSpPr>
          <p:nvPr>
            <p:ph type="subTitle" idx="15"/>
          </p:nvPr>
        </p:nvSpPr>
        <p:spPr>
          <a:xfrm>
            <a:off x="5737525" y="34983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&amp; metrics</a:t>
            </a:r>
            <a:endParaRPr/>
          </a:p>
        </p:txBody>
      </p:sp>
    </p:spTree>
    <p:extLst>
      <p:ext uri="{BB962C8B-B14F-4D97-AF65-F5344CB8AC3E}">
        <p14:creationId xmlns:p14="http://schemas.microsoft.com/office/powerpoint/2010/main" val="2357444091"/>
      </p:ext>
    </p:extLst>
  </p:cSld>
  <p:clrMapOvr>
    <a:masterClrMapping/>
  </p:clrMapOvr>
</p:sld>
</file>

<file path=ppt/theme/theme1.xml><?xml version="1.0" encoding="utf-8"?>
<a:theme xmlns:a="http://schemas.openxmlformats.org/drawingml/2006/main" name="Multimedia Software Pitch Deck by Slidesgo">
  <a:themeElements>
    <a:clrScheme name="Simple Light">
      <a:dk1>
        <a:srgbClr val="35363B"/>
      </a:dk1>
      <a:lt1>
        <a:srgbClr val="F3F3F3"/>
      </a:lt1>
      <a:dk2>
        <a:srgbClr val="D9DDE3"/>
      </a:dk2>
      <a:lt2>
        <a:srgbClr val="BA0034"/>
      </a:lt2>
      <a:accent1>
        <a:srgbClr val="F8B85E"/>
      </a:accent1>
      <a:accent2>
        <a:srgbClr val="34909D"/>
      </a:accent2>
      <a:accent3>
        <a:srgbClr val="55C0ED"/>
      </a:accent3>
      <a:accent4>
        <a:srgbClr val="6F7082"/>
      </a:accent4>
      <a:accent5>
        <a:srgbClr val="CED0D6"/>
      </a:accent5>
      <a:accent6>
        <a:srgbClr val="42444F"/>
      </a:accent6>
      <a:hlink>
        <a:srgbClr val="3536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2234</Words>
  <Application>Microsoft Office PowerPoint</Application>
  <PresentationFormat>On-screen Show (16:9)</PresentationFormat>
  <Paragraphs>418</Paragraphs>
  <Slides>48</Slides>
  <Notes>46</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48</vt:i4>
      </vt:variant>
    </vt:vector>
  </HeadingPairs>
  <TitlesOfParts>
    <vt:vector size="63" baseType="lpstr">
      <vt:lpstr>PT Sans</vt:lpstr>
      <vt:lpstr>Nunito Light</vt:lpstr>
      <vt:lpstr>Calibri</vt:lpstr>
      <vt:lpstr>Raleway</vt:lpstr>
      <vt:lpstr>Roboto Medium</vt:lpstr>
      <vt:lpstr>Times New Roman</vt:lpstr>
      <vt:lpstr>Proxima Nova</vt:lpstr>
      <vt:lpstr>Open Sans</vt:lpstr>
      <vt:lpstr>Amatic SC</vt:lpstr>
      <vt:lpstr>Epilogue</vt:lpstr>
      <vt:lpstr>Arial</vt:lpstr>
      <vt:lpstr>Lato</vt:lpstr>
      <vt:lpstr>Lato Light</vt:lpstr>
      <vt:lpstr>Multimedia Software Pitch Deck by Slidesgo</vt:lpstr>
      <vt:lpstr>Slidesgo Final Pages</vt:lpstr>
      <vt:lpstr>PowerPoint Presentation</vt:lpstr>
      <vt:lpstr>Съдържание</vt:lpstr>
      <vt:lpstr>Описание и цел на проекта</vt:lpstr>
      <vt:lpstr>Демонстрация на основната функционалност </vt:lpstr>
      <vt:lpstr>Ключов код  Front-end</vt:lpstr>
      <vt:lpstr>Ключов код  Back-end</vt:lpstr>
      <vt:lpstr>Проблеми срещнати при разработката</vt:lpstr>
      <vt:lpstr>Ресурси</vt:lpstr>
      <vt:lpstr>Table of contents</vt:lpstr>
      <vt:lpstr>Contents of this template</vt:lpstr>
      <vt:lpstr>Table of contents</vt:lpstr>
      <vt:lpstr>What is a pitch deck?</vt:lpstr>
      <vt:lpstr>Introduction</vt:lpstr>
      <vt:lpstr>Introduction</vt:lpstr>
      <vt:lpstr>Main ideas of a pitch deck</vt:lpstr>
      <vt:lpstr>Key ideas in market opportunity</vt:lpstr>
      <vt:lpstr>Six recommendations</vt:lpstr>
      <vt:lpstr>9h 55m 23s</vt:lpstr>
      <vt:lpstr>4,498,300,000</vt:lpstr>
      <vt:lpstr>Revenue by quarter</vt:lpstr>
      <vt:lpstr>Competition comparison</vt:lpstr>
      <vt:lpstr>Product infographic</vt:lpstr>
      <vt:lpstr>Timeline of your presentation</vt:lpstr>
      <vt:lpstr>Organizational chart</vt:lpstr>
      <vt:lpstr>Market size overview</vt:lpstr>
      <vt:lpstr>Roadmap infographic</vt:lpstr>
      <vt:lpstr>KPI dashboard</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ivan dimitrov</cp:lastModifiedBy>
  <cp:revision>2</cp:revision>
  <dcterms:modified xsi:type="dcterms:W3CDTF">2025-01-22T23:30:47Z</dcterms:modified>
</cp:coreProperties>
</file>